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c13b07387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ad06a828f4db1"/>
  </p:sldMasterIdLst>
  <p:sldIdLst>
    <p:sldId xmlns:r="http://schemas.openxmlformats.org/officeDocument/2006/relationships" id="256" r:id="R70bcb4f81d4b41c2"/>
    <p:sldId xmlns:r="http://schemas.openxmlformats.org/officeDocument/2006/relationships" id="257" r:id="R13389c98cdd943d8"/>
    <p:sldId xmlns:r="http://schemas.openxmlformats.org/officeDocument/2006/relationships" id="258" r:id="R8e55350df4f04fb3"/>
    <p:sldId xmlns:r="http://schemas.openxmlformats.org/officeDocument/2006/relationships" id="259" r:id="Rf451a5cd46c242c1"/>
    <p:sldId xmlns:r="http://schemas.openxmlformats.org/officeDocument/2006/relationships" id="260" r:id="R341455af850d4293"/>
    <p:sldId xmlns:r="http://schemas.openxmlformats.org/officeDocument/2006/relationships" id="261" r:id="R960ab45f9490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ad06a828f4db1" /><Relationship Type="http://schemas.openxmlformats.org/officeDocument/2006/relationships/slide" Target="/ppt/slides/slide1.xml" Id="R70bcb4f81d4b41c2" /><Relationship Type="http://schemas.openxmlformats.org/officeDocument/2006/relationships/slide" Target="/ppt/slides/slide2.xml" Id="R13389c98cdd943d8" /><Relationship Type="http://schemas.openxmlformats.org/officeDocument/2006/relationships/slide" Target="/ppt/slides/slide3.xml" Id="R8e55350df4f04fb3" /><Relationship Type="http://schemas.openxmlformats.org/officeDocument/2006/relationships/slide" Target="/ppt/slides/slide4.xml" Id="Rf451a5cd46c242c1" /><Relationship Type="http://schemas.openxmlformats.org/officeDocument/2006/relationships/slide" Target="/ppt/slides/slide5.xml" Id="R341455af850d4293" /><Relationship Type="http://schemas.openxmlformats.org/officeDocument/2006/relationships/slide" Target="/ppt/slides/slide6.xml" Id="R960ab45f9490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2bba77aa1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8419465b41b9" /><Relationship Type="http://schemas.openxmlformats.org/officeDocument/2006/relationships/theme" Target="/ppt/slideMasters/theme/theme1.xml" Id="Rf131f1d18be7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28419465b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c2c1c0444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345a6d19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4a94b2ca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c137a5cec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d72f366b0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ed1e6df18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