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cf8635aa0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cbf7f75704dd2"/>
  </p:sldMasterIdLst>
  <p:sldIdLst>
    <p:sldId xmlns:r="http://schemas.openxmlformats.org/officeDocument/2006/relationships" id="256" r:id="Rfb1b2994ac2747c5"/>
    <p:sldId xmlns:r="http://schemas.openxmlformats.org/officeDocument/2006/relationships" id="257" r:id="R77e42fbd4cb44e3f"/>
    <p:sldId xmlns:r="http://schemas.openxmlformats.org/officeDocument/2006/relationships" id="258" r:id="Rd77920bdf8554a36"/>
    <p:sldId xmlns:r="http://schemas.openxmlformats.org/officeDocument/2006/relationships" id="259" r:id="Rae5af1e1688a4056"/>
    <p:sldId xmlns:r="http://schemas.openxmlformats.org/officeDocument/2006/relationships" id="260" r:id="R11af24d643f546c3"/>
    <p:sldId xmlns:r="http://schemas.openxmlformats.org/officeDocument/2006/relationships" id="261" r:id="R148a10f0a64a466b"/>
    <p:sldId xmlns:r="http://schemas.openxmlformats.org/officeDocument/2006/relationships" id="262" r:id="R0ca93c374883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cbf7f75704dd2" /><Relationship Type="http://schemas.openxmlformats.org/officeDocument/2006/relationships/slide" Target="/ppt/slides/slide1.xml" Id="Rfb1b2994ac2747c5" /><Relationship Type="http://schemas.openxmlformats.org/officeDocument/2006/relationships/slide" Target="/ppt/slides/slide2.xml" Id="R77e42fbd4cb44e3f" /><Relationship Type="http://schemas.openxmlformats.org/officeDocument/2006/relationships/slide" Target="/ppt/slides/slide3.xml" Id="Rd77920bdf8554a36" /><Relationship Type="http://schemas.openxmlformats.org/officeDocument/2006/relationships/slide" Target="/ppt/slides/slide4.xml" Id="Rae5af1e1688a4056" /><Relationship Type="http://schemas.openxmlformats.org/officeDocument/2006/relationships/slide" Target="/ppt/slides/slide5.xml" Id="R11af24d643f546c3" /><Relationship Type="http://schemas.openxmlformats.org/officeDocument/2006/relationships/slide" Target="/ppt/slides/slide6.xml" Id="R148a10f0a64a466b" /><Relationship Type="http://schemas.openxmlformats.org/officeDocument/2006/relationships/slide" Target="/ppt/slides/slide7.xml" Id="R0ca93c374883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9a3a7a5d9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f3e448c6c4328" /><Relationship Type="http://schemas.openxmlformats.org/officeDocument/2006/relationships/theme" Target="/ppt/slideMasters/theme/theme1.xml" Id="R9f0f663509cd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f3e448c6c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f25b4158b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29c078a8a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0c542b9e3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9733e2257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5f70641a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9bda9785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ae35cdb6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