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6d976cadf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f227590c54093"/>
  </p:sldMasterIdLst>
  <p:sldIdLst>
    <p:sldId xmlns:r="http://schemas.openxmlformats.org/officeDocument/2006/relationships" id="256" r:id="R636e8558eda9474e"/>
    <p:sldId xmlns:r="http://schemas.openxmlformats.org/officeDocument/2006/relationships" id="257" r:id="R7933929ea19948b3"/>
    <p:sldId xmlns:r="http://schemas.openxmlformats.org/officeDocument/2006/relationships" id="258" r:id="R59cbd79785c9400b"/>
    <p:sldId xmlns:r="http://schemas.openxmlformats.org/officeDocument/2006/relationships" id="259" r:id="Re1b0e2acb6514890"/>
    <p:sldId xmlns:r="http://schemas.openxmlformats.org/officeDocument/2006/relationships" id="260" r:id="Ra5da23015d874dd4"/>
    <p:sldId xmlns:r="http://schemas.openxmlformats.org/officeDocument/2006/relationships" id="261" r:id="R91ce5d96807c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f227590c54093" /><Relationship Type="http://schemas.openxmlformats.org/officeDocument/2006/relationships/slide" Target="/ppt/slides/slide1.xml" Id="R636e8558eda9474e" /><Relationship Type="http://schemas.openxmlformats.org/officeDocument/2006/relationships/slide" Target="/ppt/slides/slide2.xml" Id="R7933929ea19948b3" /><Relationship Type="http://schemas.openxmlformats.org/officeDocument/2006/relationships/slide" Target="/ppt/slides/slide3.xml" Id="R59cbd79785c9400b" /><Relationship Type="http://schemas.openxmlformats.org/officeDocument/2006/relationships/slide" Target="/ppt/slides/slide4.xml" Id="Re1b0e2acb6514890" /><Relationship Type="http://schemas.openxmlformats.org/officeDocument/2006/relationships/slide" Target="/ppt/slides/slide5.xml" Id="Ra5da23015d874dd4" /><Relationship Type="http://schemas.openxmlformats.org/officeDocument/2006/relationships/slide" Target="/ppt/slides/slide6.xml" Id="R91ce5d96807c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8e6ee426e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4ea705564904" /><Relationship Type="http://schemas.openxmlformats.org/officeDocument/2006/relationships/theme" Target="/ppt/slideMasters/theme/theme1.xml" Id="Re8074333ca13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44ea70556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a8fa3bba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27525d812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e8ce5c0f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db2a19d1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e3c4f415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78255892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