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73db5a359841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e1c9d26b9445e1"/>
  </p:sldMasterIdLst>
  <p:sldIdLst>
    <p:sldId xmlns:r="http://schemas.openxmlformats.org/officeDocument/2006/relationships" id="256" r:id="R007b52d5ea5c480a"/>
    <p:sldId xmlns:r="http://schemas.openxmlformats.org/officeDocument/2006/relationships" id="257" r:id="R2e64a80da1ec47f1"/>
    <p:sldId xmlns:r="http://schemas.openxmlformats.org/officeDocument/2006/relationships" id="258" r:id="R967654a7afa9420b"/>
    <p:sldId xmlns:r="http://schemas.openxmlformats.org/officeDocument/2006/relationships" id="259" r:id="R9199af16d28b46e7"/>
    <p:sldId xmlns:r="http://schemas.openxmlformats.org/officeDocument/2006/relationships" id="260" r:id="R154ddf8f1e704b28"/>
    <p:sldId xmlns:r="http://schemas.openxmlformats.org/officeDocument/2006/relationships" id="261" r:id="R282c5968a1d24d81"/>
    <p:sldId xmlns:r="http://schemas.openxmlformats.org/officeDocument/2006/relationships" id="262" r:id="Rfc774636ea98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e1c9d26b9445e1" /><Relationship Type="http://schemas.openxmlformats.org/officeDocument/2006/relationships/slide" Target="/ppt/slides/slide1.xml" Id="R007b52d5ea5c480a" /><Relationship Type="http://schemas.openxmlformats.org/officeDocument/2006/relationships/slide" Target="/ppt/slides/slide2.xml" Id="R2e64a80da1ec47f1" /><Relationship Type="http://schemas.openxmlformats.org/officeDocument/2006/relationships/slide" Target="/ppt/slides/slide3.xml" Id="R967654a7afa9420b" /><Relationship Type="http://schemas.openxmlformats.org/officeDocument/2006/relationships/slide" Target="/ppt/slides/slide4.xml" Id="R9199af16d28b46e7" /><Relationship Type="http://schemas.openxmlformats.org/officeDocument/2006/relationships/slide" Target="/ppt/slides/slide5.xml" Id="R154ddf8f1e704b28" /><Relationship Type="http://schemas.openxmlformats.org/officeDocument/2006/relationships/slide" Target="/ppt/slides/slide6.xml" Id="R282c5968a1d24d81" /><Relationship Type="http://schemas.openxmlformats.org/officeDocument/2006/relationships/slide" Target="/ppt/slides/slide7.xml" Id="Rfc774636ea98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ada19356c42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941119ec944e2" /><Relationship Type="http://schemas.openxmlformats.org/officeDocument/2006/relationships/theme" Target="/ppt/slideMasters/theme/theme1.xml" Id="R6adb2efdb1a6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9941119ec944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370436515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eae0e45f44e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1f975678142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e160568614b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a0847f78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fd937f01b49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4a7ca0d1c4f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ASKVOLL FJORDHOTELL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 FJORDHOTELL AS ble etablert [år] og holder til i Askvoll.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4 549 008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284 885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211 425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974 206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1 370 222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GJERVIK ANN ELISE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Askvollvegen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6980 Askvoll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921 567 626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ASKVOLL FJORDHOTELL AS</a:t>
            </a:r>
          </a:p>
        </p:txBody>
      </p:sp>
    </p:spTree>
  </p:cSld>
  <p:clrMapOvr>
    <a:masterClrMapping xmlns:a="http://schemas.openxmlformats.org/drawingml/2006/main"/>
  </p:clrMapOvr>
</p:sld>
</file>