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82d1ed848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f1a8d5652412f"/>
  </p:sldMasterIdLst>
  <p:sldIdLst>
    <p:sldId xmlns:r="http://schemas.openxmlformats.org/officeDocument/2006/relationships" id="256" r:id="R85935aa6e0d648db"/>
    <p:sldId xmlns:r="http://schemas.openxmlformats.org/officeDocument/2006/relationships" id="257" r:id="Rac9353418e7f4e25"/>
    <p:sldId xmlns:r="http://schemas.openxmlformats.org/officeDocument/2006/relationships" id="258" r:id="R87f59181b3084615"/>
    <p:sldId xmlns:r="http://schemas.openxmlformats.org/officeDocument/2006/relationships" id="259" r:id="Re83dbd568b224d5d"/>
    <p:sldId xmlns:r="http://schemas.openxmlformats.org/officeDocument/2006/relationships" id="260" r:id="Reb791a5f1ac74f1b"/>
    <p:sldId xmlns:r="http://schemas.openxmlformats.org/officeDocument/2006/relationships" id="261" r:id="R0e1555f9f9344bb1"/>
    <p:sldId xmlns:r="http://schemas.openxmlformats.org/officeDocument/2006/relationships" id="262" r:id="Rfc27c40e0721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f1a8d5652412f" /><Relationship Type="http://schemas.openxmlformats.org/officeDocument/2006/relationships/slide" Target="/ppt/slides/slide1.xml" Id="R85935aa6e0d648db" /><Relationship Type="http://schemas.openxmlformats.org/officeDocument/2006/relationships/slide" Target="/ppt/slides/slide2.xml" Id="Rac9353418e7f4e25" /><Relationship Type="http://schemas.openxmlformats.org/officeDocument/2006/relationships/slide" Target="/ppt/slides/slide3.xml" Id="R87f59181b3084615" /><Relationship Type="http://schemas.openxmlformats.org/officeDocument/2006/relationships/slide" Target="/ppt/slides/slide4.xml" Id="Re83dbd568b224d5d" /><Relationship Type="http://schemas.openxmlformats.org/officeDocument/2006/relationships/slide" Target="/ppt/slides/slide5.xml" Id="Reb791a5f1ac74f1b" /><Relationship Type="http://schemas.openxmlformats.org/officeDocument/2006/relationships/slide" Target="/ppt/slides/slide6.xml" Id="R0e1555f9f9344bb1" /><Relationship Type="http://schemas.openxmlformats.org/officeDocument/2006/relationships/slide" Target="/ppt/slides/slide7.xml" Id="Rfc27c40e0721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9051771bc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f54ba3b548e0" /><Relationship Type="http://schemas.openxmlformats.org/officeDocument/2006/relationships/theme" Target="/ppt/slideMasters/theme/theme1.xml" Id="R7d2f140365ee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6f54ba3b5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35293920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e1dbf042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494b544e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7e5e21849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644a237c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5b4f8934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354e62e83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631 141 000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RUNE AUSTGULEN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RUNE AUSTGULEN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