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406d6cfdd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8d9c458f44faf"/>
  </p:sldMasterIdLst>
  <p:sldIdLst>
    <p:sldId xmlns:r="http://schemas.openxmlformats.org/officeDocument/2006/relationships" id="256" r:id="R66e9bd9a33ff416a"/>
    <p:sldId xmlns:r="http://schemas.openxmlformats.org/officeDocument/2006/relationships" id="257" r:id="Rba49068cc5da4416"/>
    <p:sldId xmlns:r="http://schemas.openxmlformats.org/officeDocument/2006/relationships" id="258" r:id="Red416502be884188"/>
    <p:sldId xmlns:r="http://schemas.openxmlformats.org/officeDocument/2006/relationships" id="259" r:id="R66a70704da90401a"/>
    <p:sldId xmlns:r="http://schemas.openxmlformats.org/officeDocument/2006/relationships" id="260" r:id="Rd4214d86d4124ce9"/>
    <p:sldId xmlns:r="http://schemas.openxmlformats.org/officeDocument/2006/relationships" id="261" r:id="R1bd575ad37f044f6"/>
    <p:sldId xmlns:r="http://schemas.openxmlformats.org/officeDocument/2006/relationships" id="262" r:id="Rb68f820d625b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8d9c458f44faf" /><Relationship Type="http://schemas.openxmlformats.org/officeDocument/2006/relationships/slide" Target="/ppt/slides/slide1.xml" Id="R66e9bd9a33ff416a" /><Relationship Type="http://schemas.openxmlformats.org/officeDocument/2006/relationships/slide" Target="/ppt/slides/slide2.xml" Id="Rba49068cc5da4416" /><Relationship Type="http://schemas.openxmlformats.org/officeDocument/2006/relationships/slide" Target="/ppt/slides/slide3.xml" Id="Red416502be884188" /><Relationship Type="http://schemas.openxmlformats.org/officeDocument/2006/relationships/slide" Target="/ppt/slides/slide4.xml" Id="R66a70704da90401a" /><Relationship Type="http://schemas.openxmlformats.org/officeDocument/2006/relationships/slide" Target="/ppt/slides/slide5.xml" Id="Rd4214d86d4124ce9" /><Relationship Type="http://schemas.openxmlformats.org/officeDocument/2006/relationships/slide" Target="/ppt/slides/slide6.xml" Id="R1bd575ad37f044f6" /><Relationship Type="http://schemas.openxmlformats.org/officeDocument/2006/relationships/slide" Target="/ppt/slides/slide7.xml" Id="Rb68f820d625b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73dced1974c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b853450e5480c" /><Relationship Type="http://schemas.openxmlformats.org/officeDocument/2006/relationships/theme" Target="/ppt/slideMasters/theme/theme1.xml" Id="R758e272e109847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b853450e5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3d1d04d13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5443592d144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04ee7cfe64f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9def5cdb49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427afb2594e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d7852df0945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ad5256cd145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836 276 000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1 049 215 000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921 559 631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AS</a:t>
            </a:r>
          </a:p>
        </p:txBody>
      </p:sp>
    </p:spTree>
  </p:cSld>
  <p:clrMapOvr>
    <a:masterClrMapping xmlns:a="http://schemas.openxmlformats.org/drawingml/2006/main"/>
  </p:clrMapOvr>
</p:sld>
</file>