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91970096f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20b26dc1b42d1"/>
  </p:sldMasterIdLst>
  <p:sldIdLst>
    <p:sldId xmlns:r="http://schemas.openxmlformats.org/officeDocument/2006/relationships" id="256" r:id="R960e4f12c6484e2d"/>
    <p:sldId xmlns:r="http://schemas.openxmlformats.org/officeDocument/2006/relationships" id="257" r:id="Rd4bdd0515dcc4f86"/>
    <p:sldId xmlns:r="http://schemas.openxmlformats.org/officeDocument/2006/relationships" id="258" r:id="R2ae5f22b56e649de"/>
    <p:sldId xmlns:r="http://schemas.openxmlformats.org/officeDocument/2006/relationships" id="259" r:id="R11a73047a81b492c"/>
    <p:sldId xmlns:r="http://schemas.openxmlformats.org/officeDocument/2006/relationships" id="260" r:id="Rcfd598db83c34a7f"/>
    <p:sldId xmlns:r="http://schemas.openxmlformats.org/officeDocument/2006/relationships" id="261" r:id="R6b69657607a7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20b26dc1b42d1" /><Relationship Type="http://schemas.openxmlformats.org/officeDocument/2006/relationships/slide" Target="/ppt/slides/slide1.xml" Id="R960e4f12c6484e2d" /><Relationship Type="http://schemas.openxmlformats.org/officeDocument/2006/relationships/slide" Target="/ppt/slides/slide2.xml" Id="Rd4bdd0515dcc4f86" /><Relationship Type="http://schemas.openxmlformats.org/officeDocument/2006/relationships/slide" Target="/ppt/slides/slide3.xml" Id="R2ae5f22b56e649de" /><Relationship Type="http://schemas.openxmlformats.org/officeDocument/2006/relationships/slide" Target="/ppt/slides/slide4.xml" Id="R11a73047a81b492c" /><Relationship Type="http://schemas.openxmlformats.org/officeDocument/2006/relationships/slide" Target="/ppt/slides/slide5.xml" Id="Rcfd598db83c34a7f" /><Relationship Type="http://schemas.openxmlformats.org/officeDocument/2006/relationships/slide" Target="/ppt/slides/slide6.xml" Id="R6b69657607a7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a9d1e9b01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5e03f6664d0a" /><Relationship Type="http://schemas.openxmlformats.org/officeDocument/2006/relationships/theme" Target="/ppt/slideMasters/theme/theme1.xml" Id="Rb13bbc67f554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d5e03f666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0a0e313f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85027a97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acf91ad0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96164299e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7fa8ca07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f637a4b0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