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3ff47f09f44d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49e55e143c410d"/>
  </p:sldMasterIdLst>
  <p:sldIdLst>
    <p:sldId xmlns:r="http://schemas.openxmlformats.org/officeDocument/2006/relationships" id="256" r:id="Re000f07ad1884aed"/>
    <p:sldId xmlns:r="http://schemas.openxmlformats.org/officeDocument/2006/relationships" id="257" r:id="Rc804d5eed88f4cb7"/>
    <p:sldId xmlns:r="http://schemas.openxmlformats.org/officeDocument/2006/relationships" id="258" r:id="R41b6f27344954cea"/>
    <p:sldId xmlns:r="http://schemas.openxmlformats.org/officeDocument/2006/relationships" id="259" r:id="R85853e3326df49f4"/>
    <p:sldId xmlns:r="http://schemas.openxmlformats.org/officeDocument/2006/relationships" id="260" r:id="R04450f72c6c84243"/>
    <p:sldId xmlns:r="http://schemas.openxmlformats.org/officeDocument/2006/relationships" id="261" r:id="R21d086b071ae47c2"/>
    <p:sldId xmlns:r="http://schemas.openxmlformats.org/officeDocument/2006/relationships" id="262" r:id="Reca467fb45a241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9e55e143c410d" /><Relationship Type="http://schemas.openxmlformats.org/officeDocument/2006/relationships/slide" Target="/ppt/slides/slide1.xml" Id="Re000f07ad1884aed" /><Relationship Type="http://schemas.openxmlformats.org/officeDocument/2006/relationships/slide" Target="/ppt/slides/slide2.xml" Id="Rc804d5eed88f4cb7" /><Relationship Type="http://schemas.openxmlformats.org/officeDocument/2006/relationships/slide" Target="/ppt/slides/slide3.xml" Id="R41b6f27344954cea" /><Relationship Type="http://schemas.openxmlformats.org/officeDocument/2006/relationships/slide" Target="/ppt/slides/slide4.xml" Id="R85853e3326df49f4" /><Relationship Type="http://schemas.openxmlformats.org/officeDocument/2006/relationships/slide" Target="/ppt/slides/slide5.xml" Id="R04450f72c6c84243" /><Relationship Type="http://schemas.openxmlformats.org/officeDocument/2006/relationships/slide" Target="/ppt/slides/slide6.xml" Id="R21d086b071ae47c2" /><Relationship Type="http://schemas.openxmlformats.org/officeDocument/2006/relationships/slide" Target="/ppt/slides/slide7.xml" Id="Reca467fb45a241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6a42108074b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fa8831f4a478e" /><Relationship Type="http://schemas.openxmlformats.org/officeDocument/2006/relationships/theme" Target="/ppt/slideMasters/theme/theme1.xml" Id="R087afe68dc284b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efa8831f4a47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887fd2a654b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a42922c24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c4c37382a42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b18885124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dd110a67c46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7c436785844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0af8469a646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7 107 824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6 999 455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7 032 649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139 055 428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151 198 034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ALLOCERIUS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