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b67bfa1a1f47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0673f6e70247a3"/>
  </p:sldMasterIdLst>
  <p:sldIdLst>
    <p:sldId xmlns:r="http://schemas.openxmlformats.org/officeDocument/2006/relationships" id="256" r:id="Rbc1f75cb815a4745"/>
    <p:sldId xmlns:r="http://schemas.openxmlformats.org/officeDocument/2006/relationships" id="257" r:id="R526fa1aa439c4ae5"/>
    <p:sldId xmlns:r="http://schemas.openxmlformats.org/officeDocument/2006/relationships" id="258" r:id="R48abb90a1c884687"/>
    <p:sldId xmlns:r="http://schemas.openxmlformats.org/officeDocument/2006/relationships" id="259" r:id="Ra1d555344c144b00"/>
    <p:sldId xmlns:r="http://schemas.openxmlformats.org/officeDocument/2006/relationships" id="260" r:id="R46faa84299d144b0"/>
    <p:sldId xmlns:r="http://schemas.openxmlformats.org/officeDocument/2006/relationships" id="261" r:id="R493a0429f9e64484"/>
    <p:sldId xmlns:r="http://schemas.openxmlformats.org/officeDocument/2006/relationships" id="262" r:id="R2b46ba5516b74e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0673f6e70247a3" /><Relationship Type="http://schemas.openxmlformats.org/officeDocument/2006/relationships/slide" Target="/ppt/slides/slide1.xml" Id="Rbc1f75cb815a4745" /><Relationship Type="http://schemas.openxmlformats.org/officeDocument/2006/relationships/slide" Target="/ppt/slides/slide2.xml" Id="R526fa1aa439c4ae5" /><Relationship Type="http://schemas.openxmlformats.org/officeDocument/2006/relationships/slide" Target="/ppt/slides/slide3.xml" Id="R48abb90a1c884687" /><Relationship Type="http://schemas.openxmlformats.org/officeDocument/2006/relationships/slide" Target="/ppt/slides/slide4.xml" Id="Ra1d555344c144b00" /><Relationship Type="http://schemas.openxmlformats.org/officeDocument/2006/relationships/slide" Target="/ppt/slides/slide5.xml" Id="R46faa84299d144b0" /><Relationship Type="http://schemas.openxmlformats.org/officeDocument/2006/relationships/slide" Target="/ppt/slides/slide6.xml" Id="R493a0429f9e64484" /><Relationship Type="http://schemas.openxmlformats.org/officeDocument/2006/relationships/slide" Target="/ppt/slides/slide7.xml" Id="R2b46ba5516b74e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51716e34b42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d8b98daef4d54" /><Relationship Type="http://schemas.openxmlformats.org/officeDocument/2006/relationships/theme" Target="/ppt/slideMasters/theme/theme1.xml" Id="R1a76af0a10664a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6d8b98daef4d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636ec9f4a45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be54a3f5c48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84f3a263243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4431035ef4a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8835a6e6543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436ca5fd944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011ae54674a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ALLOCERIUS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ALLOCERIUS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3 676 101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3 607 418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65 054 242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152 076 710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ASCENSUS AS  –  49,7 %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ASCENSUS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VIER SIMENSEN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DIDRIK VIER SIMENSEN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VIER SIMENSEN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921 531 958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