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afaae24e8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c92e1776b4afb"/>
  </p:sldMasterIdLst>
  <p:sldIdLst>
    <p:sldId xmlns:r="http://schemas.openxmlformats.org/officeDocument/2006/relationships" id="256" r:id="Rc6729eaa4a5b46f4"/>
    <p:sldId xmlns:r="http://schemas.openxmlformats.org/officeDocument/2006/relationships" id="257" r:id="R50ebbeb6d4b045a9"/>
    <p:sldId xmlns:r="http://schemas.openxmlformats.org/officeDocument/2006/relationships" id="258" r:id="R261c54b614c941ca"/>
    <p:sldId xmlns:r="http://schemas.openxmlformats.org/officeDocument/2006/relationships" id="259" r:id="Rde0bd974d0a44a22"/>
    <p:sldId xmlns:r="http://schemas.openxmlformats.org/officeDocument/2006/relationships" id="260" r:id="R76b8f177ac7b4abb"/>
    <p:sldId xmlns:r="http://schemas.openxmlformats.org/officeDocument/2006/relationships" id="261" r:id="R3aba7e72fc064938"/>
    <p:sldId xmlns:r="http://schemas.openxmlformats.org/officeDocument/2006/relationships" id="262" r:id="Rb37eee5dfd95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c92e1776b4afb" /><Relationship Type="http://schemas.openxmlformats.org/officeDocument/2006/relationships/slide" Target="/ppt/slides/slide1.xml" Id="Rc6729eaa4a5b46f4" /><Relationship Type="http://schemas.openxmlformats.org/officeDocument/2006/relationships/slide" Target="/ppt/slides/slide2.xml" Id="R50ebbeb6d4b045a9" /><Relationship Type="http://schemas.openxmlformats.org/officeDocument/2006/relationships/slide" Target="/ppt/slides/slide3.xml" Id="R261c54b614c941ca" /><Relationship Type="http://schemas.openxmlformats.org/officeDocument/2006/relationships/slide" Target="/ppt/slides/slide4.xml" Id="Rde0bd974d0a44a22" /><Relationship Type="http://schemas.openxmlformats.org/officeDocument/2006/relationships/slide" Target="/ppt/slides/slide5.xml" Id="R76b8f177ac7b4abb" /><Relationship Type="http://schemas.openxmlformats.org/officeDocument/2006/relationships/slide" Target="/ppt/slides/slide6.xml" Id="R3aba7e72fc064938" /><Relationship Type="http://schemas.openxmlformats.org/officeDocument/2006/relationships/slide" Target="/ppt/slides/slide7.xml" Id="Rb37eee5dfd95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2aef4a7c6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a9f23c4e45e2" /><Relationship Type="http://schemas.openxmlformats.org/officeDocument/2006/relationships/theme" Target="/ppt/slideMasters/theme/theme1.xml" Id="R34b7151473a1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ba9f23c4e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96aac74d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b64765e5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b57d4826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e74cf9cf4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458b8cb4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b558afa3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e101e07a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