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480d21d9c343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748d0611c1409f"/>
  </p:sldMasterIdLst>
  <p:sldIdLst>
    <p:sldId xmlns:r="http://schemas.openxmlformats.org/officeDocument/2006/relationships" id="256" r:id="R2c22c961501a4d3a"/>
    <p:sldId xmlns:r="http://schemas.openxmlformats.org/officeDocument/2006/relationships" id="257" r:id="R5e0a021269c04408"/>
    <p:sldId xmlns:r="http://schemas.openxmlformats.org/officeDocument/2006/relationships" id="258" r:id="Racd02199367c4973"/>
    <p:sldId xmlns:r="http://schemas.openxmlformats.org/officeDocument/2006/relationships" id="259" r:id="R339a620004994311"/>
    <p:sldId xmlns:r="http://schemas.openxmlformats.org/officeDocument/2006/relationships" id="260" r:id="R91be5121a1a04d1a"/>
    <p:sldId xmlns:r="http://schemas.openxmlformats.org/officeDocument/2006/relationships" id="261" r:id="Re5e6ef8f0ae34921"/>
    <p:sldId xmlns:r="http://schemas.openxmlformats.org/officeDocument/2006/relationships" id="262" r:id="R2acaa5c9522e48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748d0611c1409f" /><Relationship Type="http://schemas.openxmlformats.org/officeDocument/2006/relationships/slide" Target="/ppt/slides/slide1.xml" Id="R2c22c961501a4d3a" /><Relationship Type="http://schemas.openxmlformats.org/officeDocument/2006/relationships/slide" Target="/ppt/slides/slide2.xml" Id="R5e0a021269c04408" /><Relationship Type="http://schemas.openxmlformats.org/officeDocument/2006/relationships/slide" Target="/ppt/slides/slide3.xml" Id="Racd02199367c4973" /><Relationship Type="http://schemas.openxmlformats.org/officeDocument/2006/relationships/slide" Target="/ppt/slides/slide4.xml" Id="R339a620004994311" /><Relationship Type="http://schemas.openxmlformats.org/officeDocument/2006/relationships/slide" Target="/ppt/slides/slide5.xml" Id="R91be5121a1a04d1a" /><Relationship Type="http://schemas.openxmlformats.org/officeDocument/2006/relationships/slide" Target="/ppt/slides/slide6.xml" Id="Re5e6ef8f0ae34921" /><Relationship Type="http://schemas.openxmlformats.org/officeDocument/2006/relationships/slide" Target="/ppt/slides/slide7.xml" Id="R2acaa5c9522e48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5f95dc88a448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352e18a9541fa" /><Relationship Type="http://schemas.openxmlformats.org/officeDocument/2006/relationships/theme" Target="/ppt/slideMasters/theme/theme1.xml" Id="Rdfddb307a70c4a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e352e18a9541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be0cf3d0544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32c46c9d746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1d79de6c645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4d0c3c6814b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63028bb0241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d510723a84d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8aecb6e2a49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−7 223 780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175 253 187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328 127 747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House of business, Fridtjof Nansens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921 502 710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