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d8fc83000040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014d0d17c94418"/>
  </p:sldMasterIdLst>
  <p:sldIdLst>
    <p:sldId xmlns:r="http://schemas.openxmlformats.org/officeDocument/2006/relationships" id="256" r:id="R9629920318704f88"/>
    <p:sldId xmlns:r="http://schemas.openxmlformats.org/officeDocument/2006/relationships" id="257" r:id="R87616cdc9be34f70"/>
    <p:sldId xmlns:r="http://schemas.openxmlformats.org/officeDocument/2006/relationships" id="258" r:id="R5e57529cc4f34316"/>
    <p:sldId xmlns:r="http://schemas.openxmlformats.org/officeDocument/2006/relationships" id="259" r:id="R72d4f51ba8764419"/>
    <p:sldId xmlns:r="http://schemas.openxmlformats.org/officeDocument/2006/relationships" id="260" r:id="Rad15bcda0f114e07"/>
    <p:sldId xmlns:r="http://schemas.openxmlformats.org/officeDocument/2006/relationships" id="261" r:id="R36d4a520e0504924"/>
    <p:sldId xmlns:r="http://schemas.openxmlformats.org/officeDocument/2006/relationships" id="262" r:id="Rae98a439a8d840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14d0d17c94418" /><Relationship Type="http://schemas.openxmlformats.org/officeDocument/2006/relationships/slide" Target="/ppt/slides/slide1.xml" Id="R9629920318704f88" /><Relationship Type="http://schemas.openxmlformats.org/officeDocument/2006/relationships/slide" Target="/ppt/slides/slide2.xml" Id="R87616cdc9be34f70" /><Relationship Type="http://schemas.openxmlformats.org/officeDocument/2006/relationships/slide" Target="/ppt/slides/slide3.xml" Id="R5e57529cc4f34316" /><Relationship Type="http://schemas.openxmlformats.org/officeDocument/2006/relationships/slide" Target="/ppt/slides/slide4.xml" Id="R72d4f51ba8764419" /><Relationship Type="http://schemas.openxmlformats.org/officeDocument/2006/relationships/slide" Target="/ppt/slides/slide5.xml" Id="Rad15bcda0f114e07" /><Relationship Type="http://schemas.openxmlformats.org/officeDocument/2006/relationships/slide" Target="/ppt/slides/slide6.xml" Id="R36d4a520e0504924" /><Relationship Type="http://schemas.openxmlformats.org/officeDocument/2006/relationships/slide" Target="/ppt/slides/slide7.xml" Id="Rae98a439a8d840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dbdbc46ee042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1006713c84f19" /><Relationship Type="http://schemas.openxmlformats.org/officeDocument/2006/relationships/theme" Target="/ppt/slideMasters/theme/theme1.xml" Id="R32357520dcb240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01006713c84f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0b26e9b2147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2e06b4e6b40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7c19a570c46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cd371d7e94b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835f9c7cc46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87adfa9cf4c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5d4952dc04f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SALTE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SALTE INVESTERING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4 617 892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32 936 905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33 616 286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SALTE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921 477 961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INVESTERING AS</a:t>
            </a:r>
          </a:p>
        </p:txBody>
      </p:sp>
    </p:spTree>
  </p:cSld>
  <p:clrMapOvr>
    <a:masterClrMapping xmlns:a="http://schemas.openxmlformats.org/drawingml/2006/main"/>
  </p:clrMapOvr>
</p:sld>
</file>