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feb4dedb1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cc1df57af448b"/>
  </p:sldMasterIdLst>
  <p:sldIdLst>
    <p:sldId xmlns:r="http://schemas.openxmlformats.org/officeDocument/2006/relationships" id="256" r:id="R752043c8cd5f4f44"/>
    <p:sldId xmlns:r="http://schemas.openxmlformats.org/officeDocument/2006/relationships" id="257" r:id="Rcfd5b8eba9b04b4d"/>
    <p:sldId xmlns:r="http://schemas.openxmlformats.org/officeDocument/2006/relationships" id="258" r:id="Rf617418ce16842f3"/>
    <p:sldId xmlns:r="http://schemas.openxmlformats.org/officeDocument/2006/relationships" id="259" r:id="R9f15081b14214dd7"/>
    <p:sldId xmlns:r="http://schemas.openxmlformats.org/officeDocument/2006/relationships" id="260" r:id="R039678a20f0b45a1"/>
    <p:sldId xmlns:r="http://schemas.openxmlformats.org/officeDocument/2006/relationships" id="261" r:id="R7830adeb18314df6"/>
    <p:sldId xmlns:r="http://schemas.openxmlformats.org/officeDocument/2006/relationships" id="262" r:id="Rbe6a1a13d965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cc1df57af448b" /><Relationship Type="http://schemas.openxmlformats.org/officeDocument/2006/relationships/slide" Target="/ppt/slides/slide1.xml" Id="R752043c8cd5f4f44" /><Relationship Type="http://schemas.openxmlformats.org/officeDocument/2006/relationships/slide" Target="/ppt/slides/slide2.xml" Id="Rcfd5b8eba9b04b4d" /><Relationship Type="http://schemas.openxmlformats.org/officeDocument/2006/relationships/slide" Target="/ppt/slides/slide3.xml" Id="Rf617418ce16842f3" /><Relationship Type="http://schemas.openxmlformats.org/officeDocument/2006/relationships/slide" Target="/ppt/slides/slide4.xml" Id="R9f15081b14214dd7" /><Relationship Type="http://schemas.openxmlformats.org/officeDocument/2006/relationships/slide" Target="/ppt/slides/slide5.xml" Id="R039678a20f0b45a1" /><Relationship Type="http://schemas.openxmlformats.org/officeDocument/2006/relationships/slide" Target="/ppt/slides/slide6.xml" Id="R7830adeb18314df6" /><Relationship Type="http://schemas.openxmlformats.org/officeDocument/2006/relationships/slide" Target="/ppt/slides/slide7.xml" Id="Rbe6a1a13d965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87f27b6aa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64e1b929544ff" /><Relationship Type="http://schemas.openxmlformats.org/officeDocument/2006/relationships/theme" Target="/ppt/slideMasters/theme/theme1.xml" Id="R902fdaf668b0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64e1b9295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d81f0ea0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d0d164d3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2e4badee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6ff76f4be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95ac78271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ff76eed6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1b6f9a75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