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e65bec4aff41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7cdaee99074d16"/>
  </p:sldMasterIdLst>
  <p:sldIdLst>
    <p:sldId xmlns:r="http://schemas.openxmlformats.org/officeDocument/2006/relationships" id="256" r:id="Rbd6745b64c9940d4"/>
    <p:sldId xmlns:r="http://schemas.openxmlformats.org/officeDocument/2006/relationships" id="257" r:id="R1be64cfcba7b4cd7"/>
    <p:sldId xmlns:r="http://schemas.openxmlformats.org/officeDocument/2006/relationships" id="258" r:id="R3731709ef9f8454f"/>
    <p:sldId xmlns:r="http://schemas.openxmlformats.org/officeDocument/2006/relationships" id="259" r:id="Rce16e082f5a548c1"/>
    <p:sldId xmlns:r="http://schemas.openxmlformats.org/officeDocument/2006/relationships" id="260" r:id="R09c8e868392244e8"/>
    <p:sldId xmlns:r="http://schemas.openxmlformats.org/officeDocument/2006/relationships" id="261" r:id="Rc32fa903da6242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cdaee99074d16" /><Relationship Type="http://schemas.openxmlformats.org/officeDocument/2006/relationships/slide" Target="/ppt/slides/slide1.xml" Id="Rbd6745b64c9940d4" /><Relationship Type="http://schemas.openxmlformats.org/officeDocument/2006/relationships/slide" Target="/ppt/slides/slide2.xml" Id="R1be64cfcba7b4cd7" /><Relationship Type="http://schemas.openxmlformats.org/officeDocument/2006/relationships/slide" Target="/ppt/slides/slide3.xml" Id="R3731709ef9f8454f" /><Relationship Type="http://schemas.openxmlformats.org/officeDocument/2006/relationships/slide" Target="/ppt/slides/slide4.xml" Id="Rce16e082f5a548c1" /><Relationship Type="http://schemas.openxmlformats.org/officeDocument/2006/relationships/slide" Target="/ppt/slides/slide5.xml" Id="R09c8e868392244e8" /><Relationship Type="http://schemas.openxmlformats.org/officeDocument/2006/relationships/slide" Target="/ppt/slides/slide6.xml" Id="Rc32fa903da6242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8c26cb299446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d42cc334e497e" /><Relationship Type="http://schemas.openxmlformats.org/officeDocument/2006/relationships/theme" Target="/ppt/slideMasters/theme/theme1.xml" Id="R6aa1b6f8a4764e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dd42cc334e49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9e8e05dc24f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4c4b101894f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a2d61280149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e67b1f23f40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c4fc58dec48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20adb317643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Marianne Daland, Elgtråkket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2014 Blystadlia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921 410 751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