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76e880386b45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36bc8b9d64e73"/>
  </p:sldMasterIdLst>
  <p:sldIdLst>
    <p:sldId xmlns:r="http://schemas.openxmlformats.org/officeDocument/2006/relationships" id="256" r:id="R2600190e1d544e92"/>
    <p:sldId xmlns:r="http://schemas.openxmlformats.org/officeDocument/2006/relationships" id="257" r:id="R5b4eed577b944737"/>
    <p:sldId xmlns:r="http://schemas.openxmlformats.org/officeDocument/2006/relationships" id="258" r:id="R69d0768ed9c74477"/>
    <p:sldId xmlns:r="http://schemas.openxmlformats.org/officeDocument/2006/relationships" id="259" r:id="Ra21015f0bbf64efc"/>
    <p:sldId xmlns:r="http://schemas.openxmlformats.org/officeDocument/2006/relationships" id="260" r:id="Rb4b17294e16a4d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36bc8b9d64e73" /><Relationship Type="http://schemas.openxmlformats.org/officeDocument/2006/relationships/slide" Target="/ppt/slides/slide1.xml" Id="R2600190e1d544e92" /><Relationship Type="http://schemas.openxmlformats.org/officeDocument/2006/relationships/slide" Target="/ppt/slides/slide2.xml" Id="R5b4eed577b944737" /><Relationship Type="http://schemas.openxmlformats.org/officeDocument/2006/relationships/slide" Target="/ppt/slides/slide3.xml" Id="R69d0768ed9c74477" /><Relationship Type="http://schemas.openxmlformats.org/officeDocument/2006/relationships/slide" Target="/ppt/slides/slide4.xml" Id="Ra21015f0bbf64efc" /><Relationship Type="http://schemas.openxmlformats.org/officeDocument/2006/relationships/slide" Target="/ppt/slides/slide5.xml" Id="Rb4b17294e16a4d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b6dc61ec148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e758a1b254066" /><Relationship Type="http://schemas.openxmlformats.org/officeDocument/2006/relationships/theme" Target="/ppt/slideMasters/theme/theme1.xml" Id="Rf631adb0d47a44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6e758a1b25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5a176385740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7f8c5c69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c17ddef28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93b2151204c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2201abd93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KOMMUNE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Wilhelmsens alle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33406000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postmottak@tonsberg.kommune.no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tonsberg.kommune.no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921 383 681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