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03bc2abec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3c744103f4469"/>
  </p:sldMasterIdLst>
  <p:sldIdLst>
    <p:sldId xmlns:r="http://schemas.openxmlformats.org/officeDocument/2006/relationships" id="256" r:id="R7d972c3414954c64"/>
    <p:sldId xmlns:r="http://schemas.openxmlformats.org/officeDocument/2006/relationships" id="257" r:id="Ra03f933c7adb42ed"/>
    <p:sldId xmlns:r="http://schemas.openxmlformats.org/officeDocument/2006/relationships" id="258" r:id="R1bec2c3cb2e5454f"/>
    <p:sldId xmlns:r="http://schemas.openxmlformats.org/officeDocument/2006/relationships" id="259" r:id="R1ef1ce14ad4d4236"/>
    <p:sldId xmlns:r="http://schemas.openxmlformats.org/officeDocument/2006/relationships" id="260" r:id="R193594e6fae14d09"/>
    <p:sldId xmlns:r="http://schemas.openxmlformats.org/officeDocument/2006/relationships" id="261" r:id="R8be3086d31f34cf7"/>
    <p:sldId xmlns:r="http://schemas.openxmlformats.org/officeDocument/2006/relationships" id="262" r:id="R1931ae99ec61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3c744103f4469" /><Relationship Type="http://schemas.openxmlformats.org/officeDocument/2006/relationships/slide" Target="/ppt/slides/slide1.xml" Id="R7d972c3414954c64" /><Relationship Type="http://schemas.openxmlformats.org/officeDocument/2006/relationships/slide" Target="/ppt/slides/slide2.xml" Id="Ra03f933c7adb42ed" /><Relationship Type="http://schemas.openxmlformats.org/officeDocument/2006/relationships/slide" Target="/ppt/slides/slide3.xml" Id="R1bec2c3cb2e5454f" /><Relationship Type="http://schemas.openxmlformats.org/officeDocument/2006/relationships/slide" Target="/ppt/slides/slide4.xml" Id="R1ef1ce14ad4d4236" /><Relationship Type="http://schemas.openxmlformats.org/officeDocument/2006/relationships/slide" Target="/ppt/slides/slide5.xml" Id="R193594e6fae14d09" /><Relationship Type="http://schemas.openxmlformats.org/officeDocument/2006/relationships/slide" Target="/ppt/slides/slide6.xml" Id="R8be3086d31f34cf7" /><Relationship Type="http://schemas.openxmlformats.org/officeDocument/2006/relationships/slide" Target="/ppt/slides/slide7.xml" Id="R1931ae99ec61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7ebc3cfdf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e2756afe34d10" /><Relationship Type="http://schemas.openxmlformats.org/officeDocument/2006/relationships/theme" Target="/ppt/slideMasters/theme/theme1.xml" Id="R33d59086b831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e2756afe3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f058bad3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8f243d63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b40e62eb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e4ea2a664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2e3f48de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543d8c351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3bdebeec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