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578ecbf69245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d952af0b8a4ca9"/>
  </p:sldMasterIdLst>
  <p:sldIdLst>
    <p:sldId xmlns:r="http://schemas.openxmlformats.org/officeDocument/2006/relationships" id="256" r:id="R02564fc1da3d4f3c"/>
    <p:sldId xmlns:r="http://schemas.openxmlformats.org/officeDocument/2006/relationships" id="257" r:id="Ra2eb225a89c545dd"/>
    <p:sldId xmlns:r="http://schemas.openxmlformats.org/officeDocument/2006/relationships" id="258" r:id="Rc67fe6c372934b18"/>
    <p:sldId xmlns:r="http://schemas.openxmlformats.org/officeDocument/2006/relationships" id="259" r:id="R52c6227ff5654fee"/>
    <p:sldId xmlns:r="http://schemas.openxmlformats.org/officeDocument/2006/relationships" id="260" r:id="R53e3f6d047ae4fe0"/>
    <p:sldId xmlns:r="http://schemas.openxmlformats.org/officeDocument/2006/relationships" id="261" r:id="Rb5e7fe7bada04b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d952af0b8a4ca9" /><Relationship Type="http://schemas.openxmlformats.org/officeDocument/2006/relationships/slide" Target="/ppt/slides/slide1.xml" Id="R02564fc1da3d4f3c" /><Relationship Type="http://schemas.openxmlformats.org/officeDocument/2006/relationships/slide" Target="/ppt/slides/slide2.xml" Id="Ra2eb225a89c545dd" /><Relationship Type="http://schemas.openxmlformats.org/officeDocument/2006/relationships/slide" Target="/ppt/slides/slide3.xml" Id="Rc67fe6c372934b18" /><Relationship Type="http://schemas.openxmlformats.org/officeDocument/2006/relationships/slide" Target="/ppt/slides/slide4.xml" Id="R52c6227ff5654fee" /><Relationship Type="http://schemas.openxmlformats.org/officeDocument/2006/relationships/slide" Target="/ppt/slides/slide5.xml" Id="R53e3f6d047ae4fe0" /><Relationship Type="http://schemas.openxmlformats.org/officeDocument/2006/relationships/slide" Target="/ppt/slides/slide6.xml" Id="Rb5e7fe7bada04b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cd21de79fe45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b931c9c734182" /><Relationship Type="http://schemas.openxmlformats.org/officeDocument/2006/relationships/theme" Target="/ppt/slideMasters/theme/theme1.xml" Id="R9fd70b5077a34e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7b931c9c7341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d6015df3340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39d1db13c46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23adb421c4c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d4cedafeb4d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3bf1565d44a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8e129fd0747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ARMABASITO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ARMABASITO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ARMABASITO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ARMABASITO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ARMABASITO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ARMABASITO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Rishaug, Ekebergveien 254D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921 343 752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ARMABASITO AS</a:t>
            </a:r>
          </a:p>
        </p:txBody>
      </p:sp>
    </p:spTree>
  </p:cSld>
  <p:clrMapOvr>
    <a:masterClrMapping xmlns:a="http://schemas.openxmlformats.org/drawingml/2006/main"/>
  </p:clrMapOvr>
</p:sld>
</file>