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06db2aca8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307e9f32845c6"/>
  </p:sldMasterIdLst>
  <p:sldIdLst>
    <p:sldId xmlns:r="http://schemas.openxmlformats.org/officeDocument/2006/relationships" id="256" r:id="Rbb054e7d094d471a"/>
    <p:sldId xmlns:r="http://schemas.openxmlformats.org/officeDocument/2006/relationships" id="257" r:id="R1684aaf965384080"/>
    <p:sldId xmlns:r="http://schemas.openxmlformats.org/officeDocument/2006/relationships" id="258" r:id="Rb5f60e55cf304eee"/>
    <p:sldId xmlns:r="http://schemas.openxmlformats.org/officeDocument/2006/relationships" id="259" r:id="R470b0e68fc074b2b"/>
    <p:sldId xmlns:r="http://schemas.openxmlformats.org/officeDocument/2006/relationships" id="260" r:id="Re85395e373904318"/>
    <p:sldId xmlns:r="http://schemas.openxmlformats.org/officeDocument/2006/relationships" id="261" r:id="R49ad8cd58f314402"/>
    <p:sldId xmlns:r="http://schemas.openxmlformats.org/officeDocument/2006/relationships" id="262" r:id="R05be286a3b05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307e9f32845c6" /><Relationship Type="http://schemas.openxmlformats.org/officeDocument/2006/relationships/slide" Target="/ppt/slides/slide1.xml" Id="Rbb054e7d094d471a" /><Relationship Type="http://schemas.openxmlformats.org/officeDocument/2006/relationships/slide" Target="/ppt/slides/slide2.xml" Id="R1684aaf965384080" /><Relationship Type="http://schemas.openxmlformats.org/officeDocument/2006/relationships/slide" Target="/ppt/slides/slide3.xml" Id="Rb5f60e55cf304eee" /><Relationship Type="http://schemas.openxmlformats.org/officeDocument/2006/relationships/slide" Target="/ppt/slides/slide4.xml" Id="R470b0e68fc074b2b" /><Relationship Type="http://schemas.openxmlformats.org/officeDocument/2006/relationships/slide" Target="/ppt/slides/slide5.xml" Id="Re85395e373904318" /><Relationship Type="http://schemas.openxmlformats.org/officeDocument/2006/relationships/slide" Target="/ppt/slides/slide6.xml" Id="R49ad8cd58f314402" /><Relationship Type="http://schemas.openxmlformats.org/officeDocument/2006/relationships/slide" Target="/ppt/slides/slide7.xml" Id="R05be286a3b05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0dc2828f4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12314b08c4f53" /><Relationship Type="http://schemas.openxmlformats.org/officeDocument/2006/relationships/theme" Target="/ppt/slideMasters/theme/theme1.xml" Id="Rf64565081c30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12314b08c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9a4531b01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2fc1f03a2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47278a5f5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634e00010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165c0ee7e40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bbb84d854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35d91858d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 SPJELKAVIK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2818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