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5801cf66b546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c1d5c807a0436f"/>
  </p:sldMasterIdLst>
  <p:sldIdLst>
    <p:sldId xmlns:r="http://schemas.openxmlformats.org/officeDocument/2006/relationships" id="256" r:id="R21418e983af44fda"/>
    <p:sldId xmlns:r="http://schemas.openxmlformats.org/officeDocument/2006/relationships" id="257" r:id="R5cbf79eda025459c"/>
    <p:sldId xmlns:r="http://schemas.openxmlformats.org/officeDocument/2006/relationships" id="258" r:id="Rc70874bde08047d5"/>
    <p:sldId xmlns:r="http://schemas.openxmlformats.org/officeDocument/2006/relationships" id="259" r:id="R8bc0e178ffcb4d7e"/>
    <p:sldId xmlns:r="http://schemas.openxmlformats.org/officeDocument/2006/relationships" id="260" r:id="R3b096996ba9e47e7"/>
    <p:sldId xmlns:r="http://schemas.openxmlformats.org/officeDocument/2006/relationships" id="261" r:id="Rf324fe75f0f14eb6"/>
    <p:sldId xmlns:r="http://schemas.openxmlformats.org/officeDocument/2006/relationships" id="262" r:id="R53ad6faf965f40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c1d5c807a0436f" /><Relationship Type="http://schemas.openxmlformats.org/officeDocument/2006/relationships/slide" Target="/ppt/slides/slide1.xml" Id="R21418e983af44fda" /><Relationship Type="http://schemas.openxmlformats.org/officeDocument/2006/relationships/slide" Target="/ppt/slides/slide2.xml" Id="R5cbf79eda025459c" /><Relationship Type="http://schemas.openxmlformats.org/officeDocument/2006/relationships/slide" Target="/ppt/slides/slide3.xml" Id="Rc70874bde08047d5" /><Relationship Type="http://schemas.openxmlformats.org/officeDocument/2006/relationships/slide" Target="/ppt/slides/slide4.xml" Id="R8bc0e178ffcb4d7e" /><Relationship Type="http://schemas.openxmlformats.org/officeDocument/2006/relationships/slide" Target="/ppt/slides/slide5.xml" Id="R3b096996ba9e47e7" /><Relationship Type="http://schemas.openxmlformats.org/officeDocument/2006/relationships/slide" Target="/ppt/slides/slide6.xml" Id="Rf324fe75f0f14eb6" /><Relationship Type="http://schemas.openxmlformats.org/officeDocument/2006/relationships/slide" Target="/ppt/slides/slide7.xml" Id="R53ad6faf965f40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64424a5c404e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42394539447ea" /><Relationship Type="http://schemas.openxmlformats.org/officeDocument/2006/relationships/theme" Target="/ppt/slideMasters/theme/theme1.xml" Id="R329680d168cf49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b42394539447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79ffb3b734d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fb2a0907842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2e18365d242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27aeca70b4f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0e2cfa89949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d74fe3c694c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adc7559044b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ECTECH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ECTECH AS ble etablert [år] og holder til i Øvre 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2 484 784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454 307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354 290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462 421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862 295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SIGURD SVENDSEN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Storbotn 149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5106 Øvre 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921 331 088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ECTECH AS</a:t>
            </a:r>
          </a:p>
        </p:txBody>
      </p:sp>
    </p:spTree>
  </p:cSld>
  <p:clrMapOvr>
    <a:masterClrMapping xmlns:a="http://schemas.openxmlformats.org/drawingml/2006/main"/>
  </p:clrMapOvr>
</p:sld>
</file>