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b30cb33b814d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e422ea8d464cb9"/>
  </p:sldMasterIdLst>
  <p:sldIdLst>
    <p:sldId xmlns:r="http://schemas.openxmlformats.org/officeDocument/2006/relationships" id="256" r:id="R0cb95ea85f6d4fd3"/>
    <p:sldId xmlns:r="http://schemas.openxmlformats.org/officeDocument/2006/relationships" id="257" r:id="Rc4aea93cb4e14235"/>
    <p:sldId xmlns:r="http://schemas.openxmlformats.org/officeDocument/2006/relationships" id="258" r:id="R513e029dcd6842c3"/>
    <p:sldId xmlns:r="http://schemas.openxmlformats.org/officeDocument/2006/relationships" id="259" r:id="R6485bba1ac334746"/>
    <p:sldId xmlns:r="http://schemas.openxmlformats.org/officeDocument/2006/relationships" id="260" r:id="R4a04fe72795949b6"/>
    <p:sldId xmlns:r="http://schemas.openxmlformats.org/officeDocument/2006/relationships" id="261" r:id="Rec63083e227a4f8b"/>
    <p:sldId xmlns:r="http://schemas.openxmlformats.org/officeDocument/2006/relationships" id="262" r:id="Re946cde827b74c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e422ea8d464cb9" /><Relationship Type="http://schemas.openxmlformats.org/officeDocument/2006/relationships/slide" Target="/ppt/slides/slide1.xml" Id="R0cb95ea85f6d4fd3" /><Relationship Type="http://schemas.openxmlformats.org/officeDocument/2006/relationships/slide" Target="/ppt/slides/slide2.xml" Id="Rc4aea93cb4e14235" /><Relationship Type="http://schemas.openxmlformats.org/officeDocument/2006/relationships/slide" Target="/ppt/slides/slide3.xml" Id="R513e029dcd6842c3" /><Relationship Type="http://schemas.openxmlformats.org/officeDocument/2006/relationships/slide" Target="/ppt/slides/slide4.xml" Id="R6485bba1ac334746" /><Relationship Type="http://schemas.openxmlformats.org/officeDocument/2006/relationships/slide" Target="/ppt/slides/slide5.xml" Id="R4a04fe72795949b6" /><Relationship Type="http://schemas.openxmlformats.org/officeDocument/2006/relationships/slide" Target="/ppt/slides/slide6.xml" Id="Rec63083e227a4f8b" /><Relationship Type="http://schemas.openxmlformats.org/officeDocument/2006/relationships/slide" Target="/ppt/slides/slide7.xml" Id="Re946cde827b74c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798ab9bb442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2a1f152ad4734" /><Relationship Type="http://schemas.openxmlformats.org/officeDocument/2006/relationships/theme" Target="/ppt/slideMasters/theme/theme1.xml" Id="R472ab1b409b6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2a1f152ad47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86cbedfa244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75a490dc94d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d9c3e113b4f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abbc8f467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c103aea2343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ec20d5eda4d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b512235b9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4 576 898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57 381 056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223 989 776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GLIGAARD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IVR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921 326 483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