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1ecb76d87547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ba335cd38e47bc"/>
  </p:sldMasterIdLst>
  <p:sldIdLst>
    <p:sldId xmlns:r="http://schemas.openxmlformats.org/officeDocument/2006/relationships" id="256" r:id="Rdc8d9fcc5fe44968"/>
    <p:sldId xmlns:r="http://schemas.openxmlformats.org/officeDocument/2006/relationships" id="257" r:id="R9b65969e035343b2"/>
    <p:sldId xmlns:r="http://schemas.openxmlformats.org/officeDocument/2006/relationships" id="258" r:id="Rd28e2287e6264934"/>
    <p:sldId xmlns:r="http://schemas.openxmlformats.org/officeDocument/2006/relationships" id="259" r:id="R7d0155be78a048e5"/>
    <p:sldId xmlns:r="http://schemas.openxmlformats.org/officeDocument/2006/relationships" id="260" r:id="R02cdbb95defc47d5"/>
    <p:sldId xmlns:r="http://schemas.openxmlformats.org/officeDocument/2006/relationships" id="261" r:id="R97e42544e1504c79"/>
    <p:sldId xmlns:r="http://schemas.openxmlformats.org/officeDocument/2006/relationships" id="262" r:id="Re500d25fa9b54d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ba335cd38e47bc" /><Relationship Type="http://schemas.openxmlformats.org/officeDocument/2006/relationships/slide" Target="/ppt/slides/slide1.xml" Id="Rdc8d9fcc5fe44968" /><Relationship Type="http://schemas.openxmlformats.org/officeDocument/2006/relationships/slide" Target="/ppt/slides/slide2.xml" Id="R9b65969e035343b2" /><Relationship Type="http://schemas.openxmlformats.org/officeDocument/2006/relationships/slide" Target="/ppt/slides/slide3.xml" Id="Rd28e2287e6264934" /><Relationship Type="http://schemas.openxmlformats.org/officeDocument/2006/relationships/slide" Target="/ppt/slides/slide4.xml" Id="R7d0155be78a048e5" /><Relationship Type="http://schemas.openxmlformats.org/officeDocument/2006/relationships/slide" Target="/ppt/slides/slide5.xml" Id="R02cdbb95defc47d5" /><Relationship Type="http://schemas.openxmlformats.org/officeDocument/2006/relationships/slide" Target="/ppt/slides/slide6.xml" Id="R97e42544e1504c79" /><Relationship Type="http://schemas.openxmlformats.org/officeDocument/2006/relationships/slide" Target="/ppt/slides/slide7.xml" Id="Re500d25fa9b54d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7d98a36fca49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a3321cbd74582" /><Relationship Type="http://schemas.openxmlformats.org/officeDocument/2006/relationships/theme" Target="/ppt/slideMasters/theme/theme1.xml" Id="Ra6e901a03abc48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5a3321cbd745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f9bc2d03848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5513638a74f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5a7bbd9bc4e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19e5e063a48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f6cfe923042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3151153e649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d8b0f750e4f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LIGAARD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LIGAARD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−149 534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4 576 898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57 381 056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223 989 776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GLIGAARD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IVR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Husbyfaret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7505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921 326 483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LIGAARD HOLDING AS</a:t>
            </a:r>
          </a:p>
        </p:txBody>
      </p:sp>
    </p:spTree>
  </p:cSld>
  <p:clrMapOvr>
    <a:masterClrMapping xmlns:a="http://schemas.openxmlformats.org/drawingml/2006/main"/>
  </p:clrMapOvr>
</p:sld>
</file>