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44f67ec3ea4b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2a781435924edf"/>
  </p:sldMasterIdLst>
  <p:sldIdLst>
    <p:sldId xmlns:r="http://schemas.openxmlformats.org/officeDocument/2006/relationships" id="256" r:id="R14f45a1a53494f7e"/>
    <p:sldId xmlns:r="http://schemas.openxmlformats.org/officeDocument/2006/relationships" id="257" r:id="R8f4fe11b35e94e9d"/>
    <p:sldId xmlns:r="http://schemas.openxmlformats.org/officeDocument/2006/relationships" id="258" r:id="Rb2ad4e0c48234e6c"/>
    <p:sldId xmlns:r="http://schemas.openxmlformats.org/officeDocument/2006/relationships" id="259" r:id="R9d6e98be10f045a3"/>
    <p:sldId xmlns:r="http://schemas.openxmlformats.org/officeDocument/2006/relationships" id="260" r:id="R78e5382236da4171"/>
    <p:sldId xmlns:r="http://schemas.openxmlformats.org/officeDocument/2006/relationships" id="261" r:id="Rcd594b26b121408e"/>
    <p:sldId xmlns:r="http://schemas.openxmlformats.org/officeDocument/2006/relationships" id="262" r:id="R7fe1e2e17d3d49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a781435924edf" /><Relationship Type="http://schemas.openxmlformats.org/officeDocument/2006/relationships/slide" Target="/ppt/slides/slide1.xml" Id="R14f45a1a53494f7e" /><Relationship Type="http://schemas.openxmlformats.org/officeDocument/2006/relationships/slide" Target="/ppt/slides/slide2.xml" Id="R8f4fe11b35e94e9d" /><Relationship Type="http://schemas.openxmlformats.org/officeDocument/2006/relationships/slide" Target="/ppt/slides/slide3.xml" Id="Rb2ad4e0c48234e6c" /><Relationship Type="http://schemas.openxmlformats.org/officeDocument/2006/relationships/slide" Target="/ppt/slides/slide4.xml" Id="R9d6e98be10f045a3" /><Relationship Type="http://schemas.openxmlformats.org/officeDocument/2006/relationships/slide" Target="/ppt/slides/slide5.xml" Id="R78e5382236da4171" /><Relationship Type="http://schemas.openxmlformats.org/officeDocument/2006/relationships/slide" Target="/ppt/slides/slide6.xml" Id="Rcd594b26b121408e" /><Relationship Type="http://schemas.openxmlformats.org/officeDocument/2006/relationships/slide" Target="/ppt/slides/slide7.xml" Id="R7fe1e2e17d3d49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0e8d037b44c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83f504ce947d2" /><Relationship Type="http://schemas.openxmlformats.org/officeDocument/2006/relationships/theme" Target="/ppt/slideMasters/theme/theme1.xml" Id="Ref57a3b2747940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83f504ce947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a8d1f1af7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a9c4579d4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9bd9b5ba04d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d3a285012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e58bb7c7749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9693c1d9b4b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a1fc8981b47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NORDENFJELDSKE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3 828 555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1 951 633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411 385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2 746 083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KIZU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STOKKAN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921 321 252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REVISJON AS</a:t>
            </a:r>
          </a:p>
        </p:txBody>
      </p:sp>
    </p:spTree>
  </p:cSld>
  <p:clrMapOvr>
    <a:masterClrMapping xmlns:a="http://schemas.openxmlformats.org/drawingml/2006/main"/>
  </p:clrMapOvr>
</p:sld>
</file>