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7614ab7b0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f115ed77504aa7"/>
  </p:sldMasterIdLst>
  <p:sldIdLst>
    <p:sldId xmlns:r="http://schemas.openxmlformats.org/officeDocument/2006/relationships" id="256" r:id="Rbc975b7db48d44ba"/>
    <p:sldId xmlns:r="http://schemas.openxmlformats.org/officeDocument/2006/relationships" id="257" r:id="Rd189253d28fd48e0"/>
    <p:sldId xmlns:r="http://schemas.openxmlformats.org/officeDocument/2006/relationships" id="258" r:id="R1af21b298f1a476f"/>
    <p:sldId xmlns:r="http://schemas.openxmlformats.org/officeDocument/2006/relationships" id="259" r:id="Rcbad895abdea40cb"/>
    <p:sldId xmlns:r="http://schemas.openxmlformats.org/officeDocument/2006/relationships" id="260" r:id="Rd8c7684625e44a36"/>
    <p:sldId xmlns:r="http://schemas.openxmlformats.org/officeDocument/2006/relationships" id="261" r:id="Ra6e6828118624071"/>
    <p:sldId xmlns:r="http://schemas.openxmlformats.org/officeDocument/2006/relationships" id="262" r:id="R46b3200376414e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f115ed77504aa7" /><Relationship Type="http://schemas.openxmlformats.org/officeDocument/2006/relationships/slide" Target="/ppt/slides/slide1.xml" Id="Rbc975b7db48d44ba" /><Relationship Type="http://schemas.openxmlformats.org/officeDocument/2006/relationships/slide" Target="/ppt/slides/slide2.xml" Id="Rd189253d28fd48e0" /><Relationship Type="http://schemas.openxmlformats.org/officeDocument/2006/relationships/slide" Target="/ppt/slides/slide3.xml" Id="R1af21b298f1a476f" /><Relationship Type="http://schemas.openxmlformats.org/officeDocument/2006/relationships/slide" Target="/ppt/slides/slide4.xml" Id="Rcbad895abdea40cb" /><Relationship Type="http://schemas.openxmlformats.org/officeDocument/2006/relationships/slide" Target="/ppt/slides/slide5.xml" Id="Rd8c7684625e44a36" /><Relationship Type="http://schemas.openxmlformats.org/officeDocument/2006/relationships/slide" Target="/ppt/slides/slide6.xml" Id="Ra6e6828118624071" /><Relationship Type="http://schemas.openxmlformats.org/officeDocument/2006/relationships/slide" Target="/ppt/slides/slide7.xml" Id="R46b3200376414e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c2d79a31f41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9c0c5e70348eb" /><Relationship Type="http://schemas.openxmlformats.org/officeDocument/2006/relationships/theme" Target="/ppt/slideMasters/theme/theme1.xml" Id="R7f8a2f3f3b05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9c0c5e703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e180d61d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765d73d5d41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919ea8f21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e262fb75645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e1d1dd7fd4c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5e4aedfa743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6121788a4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6 689 250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27 931 442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32,1 %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