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63a620c248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41bb811c514c1c"/>
  </p:sldMasterIdLst>
  <p:sldIdLst>
    <p:sldId xmlns:r="http://schemas.openxmlformats.org/officeDocument/2006/relationships" id="256" r:id="R8a02ea5b48154fb5"/>
    <p:sldId xmlns:r="http://schemas.openxmlformats.org/officeDocument/2006/relationships" id="257" r:id="Rfa7406b7e6544f41"/>
    <p:sldId xmlns:r="http://schemas.openxmlformats.org/officeDocument/2006/relationships" id="258" r:id="R06ee60699144470d"/>
    <p:sldId xmlns:r="http://schemas.openxmlformats.org/officeDocument/2006/relationships" id="259" r:id="R9c2f7e3f8e7a4a9b"/>
    <p:sldId xmlns:r="http://schemas.openxmlformats.org/officeDocument/2006/relationships" id="260" r:id="Rd7f017a5da0d4696"/>
    <p:sldId xmlns:r="http://schemas.openxmlformats.org/officeDocument/2006/relationships" id="261" r:id="R694d505d7885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1bb811c514c1c" /><Relationship Type="http://schemas.openxmlformats.org/officeDocument/2006/relationships/slide" Target="/ppt/slides/slide1.xml" Id="R8a02ea5b48154fb5" /><Relationship Type="http://schemas.openxmlformats.org/officeDocument/2006/relationships/slide" Target="/ppt/slides/slide2.xml" Id="Rfa7406b7e6544f41" /><Relationship Type="http://schemas.openxmlformats.org/officeDocument/2006/relationships/slide" Target="/ppt/slides/slide3.xml" Id="R06ee60699144470d" /><Relationship Type="http://schemas.openxmlformats.org/officeDocument/2006/relationships/slide" Target="/ppt/slides/slide4.xml" Id="R9c2f7e3f8e7a4a9b" /><Relationship Type="http://schemas.openxmlformats.org/officeDocument/2006/relationships/slide" Target="/ppt/slides/slide5.xml" Id="Rd7f017a5da0d4696" /><Relationship Type="http://schemas.openxmlformats.org/officeDocument/2006/relationships/slide" Target="/ppt/slides/slide6.xml" Id="R694d505d7885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a589c1295848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353e8fdb24112" /><Relationship Type="http://schemas.openxmlformats.org/officeDocument/2006/relationships/theme" Target="/ppt/slideMasters/theme/theme1.xml" Id="Rac58b8d8c49f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353e8fdb2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d9c206e7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3775adc6b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90a36fe0640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2c4ab82cc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bb2dcb44249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a46bfa234c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FAVENTE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921 284 055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FAVENTE EIENDOM AS</a:t>
            </a:r>
          </a:p>
        </p:txBody>
      </p:sp>
    </p:spTree>
  </p:cSld>
  <p:clrMapOvr>
    <a:masterClrMapping xmlns:a="http://schemas.openxmlformats.org/drawingml/2006/main"/>
  </p:clrMapOvr>
</p:sld>
</file>