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219669ef7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10fa54bab4fc0"/>
  </p:sldMasterIdLst>
  <p:sldIdLst>
    <p:sldId xmlns:r="http://schemas.openxmlformats.org/officeDocument/2006/relationships" id="256" r:id="Rcb1b13435173457e"/>
    <p:sldId xmlns:r="http://schemas.openxmlformats.org/officeDocument/2006/relationships" id="257" r:id="Raf0c1caadef74168"/>
    <p:sldId xmlns:r="http://schemas.openxmlformats.org/officeDocument/2006/relationships" id="258" r:id="R9faf4f5b10524b72"/>
    <p:sldId xmlns:r="http://schemas.openxmlformats.org/officeDocument/2006/relationships" id="259" r:id="R5b74fc7a352d4d93"/>
    <p:sldId xmlns:r="http://schemas.openxmlformats.org/officeDocument/2006/relationships" id="260" r:id="Rc2eb3ada48ab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10fa54bab4fc0" /><Relationship Type="http://schemas.openxmlformats.org/officeDocument/2006/relationships/slide" Target="/ppt/slides/slide1.xml" Id="Rcb1b13435173457e" /><Relationship Type="http://schemas.openxmlformats.org/officeDocument/2006/relationships/slide" Target="/ppt/slides/slide2.xml" Id="Raf0c1caadef74168" /><Relationship Type="http://schemas.openxmlformats.org/officeDocument/2006/relationships/slide" Target="/ppt/slides/slide3.xml" Id="R9faf4f5b10524b72" /><Relationship Type="http://schemas.openxmlformats.org/officeDocument/2006/relationships/slide" Target="/ppt/slides/slide4.xml" Id="R5b74fc7a352d4d93" /><Relationship Type="http://schemas.openxmlformats.org/officeDocument/2006/relationships/slide" Target="/ppt/slides/slide5.xml" Id="Rc2eb3ada48ab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9433c016a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652b44844f30" /><Relationship Type="http://schemas.openxmlformats.org/officeDocument/2006/relationships/theme" Target="/ppt/slideMasters/theme/theme1.xml" Id="Rf222275500c0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e652b4484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55da4bb8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5647b71ff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11291a7e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7c6eb965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db7b87dd5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SAMEIGE SANDEN 17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Raftevold, Sanden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