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37566ef41d4b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06aa38ada54dfe"/>
  </p:sldMasterIdLst>
  <p:sldIdLst>
    <p:sldId xmlns:r="http://schemas.openxmlformats.org/officeDocument/2006/relationships" id="256" r:id="R6ab3a6ef6b1a454c"/>
    <p:sldId xmlns:r="http://schemas.openxmlformats.org/officeDocument/2006/relationships" id="257" r:id="R6789951f484e4ab7"/>
    <p:sldId xmlns:r="http://schemas.openxmlformats.org/officeDocument/2006/relationships" id="258" r:id="R9bd4eabebfac4108"/>
    <p:sldId xmlns:r="http://schemas.openxmlformats.org/officeDocument/2006/relationships" id="259" r:id="R832ca8b441bf4078"/>
    <p:sldId xmlns:r="http://schemas.openxmlformats.org/officeDocument/2006/relationships" id="260" r:id="Rd44a2a6e1d014190"/>
    <p:sldId xmlns:r="http://schemas.openxmlformats.org/officeDocument/2006/relationships" id="261" r:id="R6e79d277e78a4846"/>
    <p:sldId xmlns:r="http://schemas.openxmlformats.org/officeDocument/2006/relationships" id="262" r:id="R8f30a2f4e84a4e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6aa38ada54dfe" /><Relationship Type="http://schemas.openxmlformats.org/officeDocument/2006/relationships/slide" Target="/ppt/slides/slide1.xml" Id="R6ab3a6ef6b1a454c" /><Relationship Type="http://schemas.openxmlformats.org/officeDocument/2006/relationships/slide" Target="/ppt/slides/slide2.xml" Id="R6789951f484e4ab7" /><Relationship Type="http://schemas.openxmlformats.org/officeDocument/2006/relationships/slide" Target="/ppt/slides/slide3.xml" Id="R9bd4eabebfac4108" /><Relationship Type="http://schemas.openxmlformats.org/officeDocument/2006/relationships/slide" Target="/ppt/slides/slide4.xml" Id="R832ca8b441bf4078" /><Relationship Type="http://schemas.openxmlformats.org/officeDocument/2006/relationships/slide" Target="/ppt/slides/slide5.xml" Id="Rd44a2a6e1d014190" /><Relationship Type="http://schemas.openxmlformats.org/officeDocument/2006/relationships/slide" Target="/ppt/slides/slide6.xml" Id="R6e79d277e78a4846" /><Relationship Type="http://schemas.openxmlformats.org/officeDocument/2006/relationships/slide" Target="/ppt/slides/slide7.xml" Id="R8f30a2f4e84a4e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ae505872c04b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75416f0464c59" /><Relationship Type="http://schemas.openxmlformats.org/officeDocument/2006/relationships/theme" Target="/ppt/slideMasters/theme/theme1.xml" Id="R835d0d215ab247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b75416f0464c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2d672070843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7eb10441d46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72fa43dd14a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7fd17c90546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b1c71c41646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22f98e4d347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e94736e2b46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BYGGTJENESTER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BYGGTJENESTER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−202 530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AVOTINS DIDZIS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921 243 049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