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e11831cb1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72bbbabb84147"/>
  </p:sldMasterIdLst>
  <p:sldIdLst>
    <p:sldId xmlns:r="http://schemas.openxmlformats.org/officeDocument/2006/relationships" id="256" r:id="Rc60bbadc94ac4fe7"/>
    <p:sldId xmlns:r="http://schemas.openxmlformats.org/officeDocument/2006/relationships" id="257" r:id="R98fc1af1508342da"/>
    <p:sldId xmlns:r="http://schemas.openxmlformats.org/officeDocument/2006/relationships" id="258" r:id="R02a27df7be3e4338"/>
    <p:sldId xmlns:r="http://schemas.openxmlformats.org/officeDocument/2006/relationships" id="259" r:id="R693c872e285048f6"/>
    <p:sldId xmlns:r="http://schemas.openxmlformats.org/officeDocument/2006/relationships" id="260" r:id="R1bad396b99a14c04"/>
    <p:sldId xmlns:r="http://schemas.openxmlformats.org/officeDocument/2006/relationships" id="261" r:id="Rd03f394b6f79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72bbbabb84147" /><Relationship Type="http://schemas.openxmlformats.org/officeDocument/2006/relationships/slide" Target="/ppt/slides/slide1.xml" Id="Rc60bbadc94ac4fe7" /><Relationship Type="http://schemas.openxmlformats.org/officeDocument/2006/relationships/slide" Target="/ppt/slides/slide2.xml" Id="R98fc1af1508342da" /><Relationship Type="http://schemas.openxmlformats.org/officeDocument/2006/relationships/slide" Target="/ppt/slides/slide3.xml" Id="R02a27df7be3e4338" /><Relationship Type="http://schemas.openxmlformats.org/officeDocument/2006/relationships/slide" Target="/ppt/slides/slide4.xml" Id="R693c872e285048f6" /><Relationship Type="http://schemas.openxmlformats.org/officeDocument/2006/relationships/slide" Target="/ppt/slides/slide5.xml" Id="R1bad396b99a14c04" /><Relationship Type="http://schemas.openxmlformats.org/officeDocument/2006/relationships/slide" Target="/ppt/slides/slide6.xml" Id="Rd03f394b6f79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c6f68dbd3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a38ce3984619" /><Relationship Type="http://schemas.openxmlformats.org/officeDocument/2006/relationships/theme" Target="/ppt/slideMasters/theme/theme1.xml" Id="R09f5c2f95fe5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fa38ce39846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e32447ec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11fcb4a1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94f9cb97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28b53c593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e862d102b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c86b34d9c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37 152 116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