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990b275cb6b438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21308e1b69e4069"/>
  </p:sldMasterIdLst>
  <p:sldIdLst>
    <p:sldId xmlns:r="http://schemas.openxmlformats.org/officeDocument/2006/relationships" id="256" r:id="Rc03b8250013946b0"/>
    <p:sldId xmlns:r="http://schemas.openxmlformats.org/officeDocument/2006/relationships" id="257" r:id="R3ba047937a844d1d"/>
    <p:sldId xmlns:r="http://schemas.openxmlformats.org/officeDocument/2006/relationships" id="258" r:id="R3839644df9654055"/>
    <p:sldId xmlns:r="http://schemas.openxmlformats.org/officeDocument/2006/relationships" id="259" r:id="R735f9942f67d48fb"/>
    <p:sldId xmlns:r="http://schemas.openxmlformats.org/officeDocument/2006/relationships" id="260" r:id="R4450fc0e43224f26"/>
    <p:sldId xmlns:r="http://schemas.openxmlformats.org/officeDocument/2006/relationships" id="261" r:id="R5590d574b3d9401f"/>
    <p:sldId xmlns:r="http://schemas.openxmlformats.org/officeDocument/2006/relationships" id="262" r:id="R3204cba213dc48d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21308e1b69e4069" /><Relationship Type="http://schemas.openxmlformats.org/officeDocument/2006/relationships/slide" Target="/ppt/slides/slide1.xml" Id="Rc03b8250013946b0" /><Relationship Type="http://schemas.openxmlformats.org/officeDocument/2006/relationships/slide" Target="/ppt/slides/slide2.xml" Id="R3ba047937a844d1d" /><Relationship Type="http://schemas.openxmlformats.org/officeDocument/2006/relationships/slide" Target="/ppt/slides/slide3.xml" Id="R3839644df9654055" /><Relationship Type="http://schemas.openxmlformats.org/officeDocument/2006/relationships/slide" Target="/ppt/slides/slide4.xml" Id="R735f9942f67d48fb" /><Relationship Type="http://schemas.openxmlformats.org/officeDocument/2006/relationships/slide" Target="/ppt/slides/slide5.xml" Id="R4450fc0e43224f26" /><Relationship Type="http://schemas.openxmlformats.org/officeDocument/2006/relationships/slide" Target="/ppt/slides/slide6.xml" Id="R5590d574b3d9401f" /><Relationship Type="http://schemas.openxmlformats.org/officeDocument/2006/relationships/slide" Target="/ppt/slides/slide7.xml" Id="R3204cba213dc48d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ffc11903d5c434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9ea9d8994e749ce" /><Relationship Type="http://schemas.openxmlformats.org/officeDocument/2006/relationships/theme" Target="/ppt/slideMasters/theme/theme1.xml" Id="Rf5348cc3205f40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9ea9d8994e749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2ea4675d704ec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881a3a6a174db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b7b20228142451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97a9898b8364f28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8da6024842d48a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e700675aaf44a0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0c470fa80d948c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KL ØKONOMI OG HR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KL ØKONOMI OG HR AS ble etablert [år] og holder til i Tiller.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55 556 456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6 586 600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5 539 752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6 169 438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27 165 249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TASI AS  –  33,8 %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CONSTANCE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POSITIV KOMPETANSE AS  –  14,4 %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DIGERLAND AS  –  11,6 %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 ACCOUNTING AS  –  7,7 %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GRETHE ØIEN SKARE  –  2,2 %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Vestre Rosten 81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7075 Tiller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72 89 97 50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trym.sivertsen@kl.no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www.kl.no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921 235 380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KL ØKONOMI OG HR AS</a:t>
            </a:r>
          </a:p>
        </p:txBody>
      </p:sp>
    </p:spTree>
  </p:cSld>
  <p:clrMapOvr>
    <a:masterClrMapping xmlns:a="http://schemas.openxmlformats.org/drawingml/2006/main"/>
  </p:clrMapOvr>
</p:sld>
</file>