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f21678a0b4c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bb75110b4464e"/>
  </p:sldMasterIdLst>
  <p:sldIdLst>
    <p:sldId xmlns:r="http://schemas.openxmlformats.org/officeDocument/2006/relationships" id="256" r:id="Rb280f8907c434f8d"/>
    <p:sldId xmlns:r="http://schemas.openxmlformats.org/officeDocument/2006/relationships" id="257" r:id="Rfaf91a7e3c5e4137"/>
    <p:sldId xmlns:r="http://schemas.openxmlformats.org/officeDocument/2006/relationships" id="258" r:id="R3161ad78cea64247"/>
    <p:sldId xmlns:r="http://schemas.openxmlformats.org/officeDocument/2006/relationships" id="259" r:id="Rc088c0fa94fc4d26"/>
    <p:sldId xmlns:r="http://schemas.openxmlformats.org/officeDocument/2006/relationships" id="260" r:id="R1f670ccdfe40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bb75110b4464e" /><Relationship Type="http://schemas.openxmlformats.org/officeDocument/2006/relationships/slide" Target="/ppt/slides/slide1.xml" Id="Rb280f8907c434f8d" /><Relationship Type="http://schemas.openxmlformats.org/officeDocument/2006/relationships/slide" Target="/ppt/slides/slide2.xml" Id="Rfaf91a7e3c5e4137" /><Relationship Type="http://schemas.openxmlformats.org/officeDocument/2006/relationships/slide" Target="/ppt/slides/slide3.xml" Id="R3161ad78cea64247" /><Relationship Type="http://schemas.openxmlformats.org/officeDocument/2006/relationships/slide" Target="/ppt/slides/slide4.xml" Id="Rc088c0fa94fc4d26" /><Relationship Type="http://schemas.openxmlformats.org/officeDocument/2006/relationships/slide" Target="/ppt/slides/slide5.xml" Id="R1f670ccdfe40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263db1c03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5276a60642d5" /><Relationship Type="http://schemas.openxmlformats.org/officeDocument/2006/relationships/theme" Target="/ppt/slideMasters/theme/theme1.xml" Id="Rdd9abf9f4b1d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f5276a606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b72982b5a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0af0b654d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99344ffe7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d6b1609ec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8dc16ece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