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731921987843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1e29486c624bc6"/>
  </p:sldMasterIdLst>
  <p:sldIdLst>
    <p:sldId xmlns:r="http://schemas.openxmlformats.org/officeDocument/2006/relationships" id="256" r:id="Rd13794930f584ab6"/>
    <p:sldId xmlns:r="http://schemas.openxmlformats.org/officeDocument/2006/relationships" id="257" r:id="R77e1ad9010734513"/>
    <p:sldId xmlns:r="http://schemas.openxmlformats.org/officeDocument/2006/relationships" id="258" r:id="Rd2662429625f4523"/>
    <p:sldId xmlns:r="http://schemas.openxmlformats.org/officeDocument/2006/relationships" id="259" r:id="Rbd5d2d2fefda4926"/>
    <p:sldId xmlns:r="http://schemas.openxmlformats.org/officeDocument/2006/relationships" id="260" r:id="R5813a0c6d2aa474c"/>
    <p:sldId xmlns:r="http://schemas.openxmlformats.org/officeDocument/2006/relationships" id="261" r:id="Ra2990fa3f20349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1e29486c624bc6" /><Relationship Type="http://schemas.openxmlformats.org/officeDocument/2006/relationships/slide" Target="/ppt/slides/slide1.xml" Id="Rd13794930f584ab6" /><Relationship Type="http://schemas.openxmlformats.org/officeDocument/2006/relationships/slide" Target="/ppt/slides/slide2.xml" Id="R77e1ad9010734513" /><Relationship Type="http://schemas.openxmlformats.org/officeDocument/2006/relationships/slide" Target="/ppt/slides/slide3.xml" Id="Rd2662429625f4523" /><Relationship Type="http://schemas.openxmlformats.org/officeDocument/2006/relationships/slide" Target="/ppt/slides/slide4.xml" Id="Rbd5d2d2fefda4926" /><Relationship Type="http://schemas.openxmlformats.org/officeDocument/2006/relationships/slide" Target="/ppt/slides/slide5.xml" Id="R5813a0c6d2aa474c" /><Relationship Type="http://schemas.openxmlformats.org/officeDocument/2006/relationships/slide" Target="/ppt/slides/slide6.xml" Id="Ra2990fa3f20349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a5a8dac44645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f61024f27490a" /><Relationship Type="http://schemas.openxmlformats.org/officeDocument/2006/relationships/theme" Target="/ppt/slideMasters/theme/theme1.xml" Id="Rff1d7eaa0a4648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cf61024f2749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f6099666844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716173ae74c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74860529e49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45aece83b42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f9a4d592c42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dad060ded44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DRAMMEN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32040000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kommunepost@drammen.kommune.no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www.drammen.kommune.no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921 234 554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KOMMUNE</a:t>
            </a:r>
          </a:p>
        </p:txBody>
      </p:sp>
    </p:spTree>
  </p:cSld>
  <p:clrMapOvr>
    <a:masterClrMapping xmlns:a="http://schemas.openxmlformats.org/drawingml/2006/main"/>
  </p:clrMapOvr>
</p:sld>
</file>