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2ac224548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f391abcc74bf9"/>
  </p:sldMasterIdLst>
  <p:sldIdLst>
    <p:sldId xmlns:r="http://schemas.openxmlformats.org/officeDocument/2006/relationships" id="256" r:id="R49fc2d9f58054fbb"/>
    <p:sldId xmlns:r="http://schemas.openxmlformats.org/officeDocument/2006/relationships" id="257" r:id="R3c8718c18fbc4505"/>
    <p:sldId xmlns:r="http://schemas.openxmlformats.org/officeDocument/2006/relationships" id="258" r:id="R540b945e8bdc4e67"/>
    <p:sldId xmlns:r="http://schemas.openxmlformats.org/officeDocument/2006/relationships" id="259" r:id="R908827b29b334a21"/>
    <p:sldId xmlns:r="http://schemas.openxmlformats.org/officeDocument/2006/relationships" id="260" r:id="R5206bd713451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f391abcc74bf9" /><Relationship Type="http://schemas.openxmlformats.org/officeDocument/2006/relationships/slide" Target="/ppt/slides/slide1.xml" Id="R49fc2d9f58054fbb" /><Relationship Type="http://schemas.openxmlformats.org/officeDocument/2006/relationships/slide" Target="/ppt/slides/slide2.xml" Id="R3c8718c18fbc4505" /><Relationship Type="http://schemas.openxmlformats.org/officeDocument/2006/relationships/slide" Target="/ppt/slides/slide3.xml" Id="R540b945e8bdc4e67" /><Relationship Type="http://schemas.openxmlformats.org/officeDocument/2006/relationships/slide" Target="/ppt/slides/slide4.xml" Id="R908827b29b334a21" /><Relationship Type="http://schemas.openxmlformats.org/officeDocument/2006/relationships/slide" Target="/ppt/slides/slide5.xml" Id="R5206bd713451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fcb0e8177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2ac14e3d44d7" /><Relationship Type="http://schemas.openxmlformats.org/officeDocument/2006/relationships/theme" Target="/ppt/slideMasters/theme/theme1.xml" Id="R7c133a33fe2e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92ac14e3d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62755584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423d79ed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a225a102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a7045c11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18649279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