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a40b4b922b46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4de9b520214199"/>
  </p:sldMasterIdLst>
  <p:sldIdLst>
    <p:sldId xmlns:r="http://schemas.openxmlformats.org/officeDocument/2006/relationships" id="256" r:id="R9e72815f232b4dda"/>
    <p:sldId xmlns:r="http://schemas.openxmlformats.org/officeDocument/2006/relationships" id="257" r:id="Rd7dea45d6d404a7f"/>
    <p:sldId xmlns:r="http://schemas.openxmlformats.org/officeDocument/2006/relationships" id="258" r:id="R6890865e2903417e"/>
    <p:sldId xmlns:r="http://schemas.openxmlformats.org/officeDocument/2006/relationships" id="259" r:id="Rb8f02a15a3214fdd"/>
    <p:sldId xmlns:r="http://schemas.openxmlformats.org/officeDocument/2006/relationships" id="260" r:id="R3b4db7533d6e4558"/>
    <p:sldId xmlns:r="http://schemas.openxmlformats.org/officeDocument/2006/relationships" id="261" r:id="R27296b5c66b3461f"/>
    <p:sldId xmlns:r="http://schemas.openxmlformats.org/officeDocument/2006/relationships" id="262" r:id="R691a11d0a92e48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de9b520214199" /><Relationship Type="http://schemas.openxmlformats.org/officeDocument/2006/relationships/slide" Target="/ppt/slides/slide1.xml" Id="R9e72815f232b4dda" /><Relationship Type="http://schemas.openxmlformats.org/officeDocument/2006/relationships/slide" Target="/ppt/slides/slide2.xml" Id="Rd7dea45d6d404a7f" /><Relationship Type="http://schemas.openxmlformats.org/officeDocument/2006/relationships/slide" Target="/ppt/slides/slide3.xml" Id="R6890865e2903417e" /><Relationship Type="http://schemas.openxmlformats.org/officeDocument/2006/relationships/slide" Target="/ppt/slides/slide4.xml" Id="Rb8f02a15a3214fdd" /><Relationship Type="http://schemas.openxmlformats.org/officeDocument/2006/relationships/slide" Target="/ppt/slides/slide5.xml" Id="R3b4db7533d6e4558" /><Relationship Type="http://schemas.openxmlformats.org/officeDocument/2006/relationships/slide" Target="/ppt/slides/slide6.xml" Id="R27296b5c66b3461f" /><Relationship Type="http://schemas.openxmlformats.org/officeDocument/2006/relationships/slide" Target="/ppt/slides/slide7.xml" Id="R691a11d0a92e48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c908feff641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9014e87514c54" /><Relationship Type="http://schemas.openxmlformats.org/officeDocument/2006/relationships/theme" Target="/ppt/slideMasters/theme/theme1.xml" Id="R0280018b57c748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59014e87514c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be7e7fa034c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1bac45e3a4d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c8e7a354147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02bfd35c944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55ce711c246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ac107ed564a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db573de6a49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SOSIV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SOSIV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−5 489 142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18 084 558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18 126 382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OLAV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921 217 153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