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9e9566442544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3eff2712a34989"/>
  </p:sldMasterIdLst>
  <p:sldIdLst>
    <p:sldId xmlns:r="http://schemas.openxmlformats.org/officeDocument/2006/relationships" id="256" r:id="R0ba2e633495442f1"/>
    <p:sldId xmlns:r="http://schemas.openxmlformats.org/officeDocument/2006/relationships" id="257" r:id="R5bfaf201cfc14fbe"/>
    <p:sldId xmlns:r="http://schemas.openxmlformats.org/officeDocument/2006/relationships" id="258" r:id="Rc4b6270d593e4777"/>
    <p:sldId xmlns:r="http://schemas.openxmlformats.org/officeDocument/2006/relationships" id="259" r:id="R76175d8afc5c484b"/>
    <p:sldId xmlns:r="http://schemas.openxmlformats.org/officeDocument/2006/relationships" id="260" r:id="R5249ca2d3d814f91"/>
    <p:sldId xmlns:r="http://schemas.openxmlformats.org/officeDocument/2006/relationships" id="261" r:id="R42e40586d7f9496b"/>
    <p:sldId xmlns:r="http://schemas.openxmlformats.org/officeDocument/2006/relationships" id="262" r:id="R1d2d6de045b747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3eff2712a34989" /><Relationship Type="http://schemas.openxmlformats.org/officeDocument/2006/relationships/slide" Target="/ppt/slides/slide1.xml" Id="R0ba2e633495442f1" /><Relationship Type="http://schemas.openxmlformats.org/officeDocument/2006/relationships/slide" Target="/ppt/slides/slide2.xml" Id="R5bfaf201cfc14fbe" /><Relationship Type="http://schemas.openxmlformats.org/officeDocument/2006/relationships/slide" Target="/ppt/slides/slide3.xml" Id="Rc4b6270d593e4777" /><Relationship Type="http://schemas.openxmlformats.org/officeDocument/2006/relationships/slide" Target="/ppt/slides/slide4.xml" Id="R76175d8afc5c484b" /><Relationship Type="http://schemas.openxmlformats.org/officeDocument/2006/relationships/slide" Target="/ppt/slides/slide5.xml" Id="R5249ca2d3d814f91" /><Relationship Type="http://schemas.openxmlformats.org/officeDocument/2006/relationships/slide" Target="/ppt/slides/slide6.xml" Id="R42e40586d7f9496b" /><Relationship Type="http://schemas.openxmlformats.org/officeDocument/2006/relationships/slide" Target="/ppt/slides/slide7.xml" Id="R1d2d6de045b747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27c89599eb4d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a45fc500e4f27" /><Relationship Type="http://schemas.openxmlformats.org/officeDocument/2006/relationships/theme" Target="/ppt/slideMasters/theme/theme1.xml" Id="Rbde3d228869644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fa45fc500e4f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54bd97a0c4a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75fd3a56d40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81d9eb3d74c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da113ff4941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50801bf5e48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6515c71af4e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a34258c9745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RÅD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RÅD &amp; REGNSKAP AS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2 330 050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623 557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1 088 322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DAL1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SANDVEN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 SØRHUS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Dalsvegen 260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921 213 352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RÅD &amp; REGNSKAP AS</a:t>
            </a:r>
          </a:p>
        </p:txBody>
      </p:sp>
    </p:spTree>
  </p:cSld>
  <p:clrMapOvr>
    <a:masterClrMapping xmlns:a="http://schemas.openxmlformats.org/drawingml/2006/main"/>
  </p:clrMapOvr>
</p:sld>
</file>