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02eb4977c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9fac6a0d04305"/>
  </p:sldMasterIdLst>
  <p:sldIdLst>
    <p:sldId xmlns:r="http://schemas.openxmlformats.org/officeDocument/2006/relationships" id="256" r:id="R0c097ec43c8243b6"/>
    <p:sldId xmlns:r="http://schemas.openxmlformats.org/officeDocument/2006/relationships" id="257" r:id="R1f83391d57084414"/>
    <p:sldId xmlns:r="http://schemas.openxmlformats.org/officeDocument/2006/relationships" id="258" r:id="R1771b955995c4341"/>
    <p:sldId xmlns:r="http://schemas.openxmlformats.org/officeDocument/2006/relationships" id="259" r:id="Ra82e11baeec94ff1"/>
    <p:sldId xmlns:r="http://schemas.openxmlformats.org/officeDocument/2006/relationships" id="260" r:id="R1af878e6cdb94593"/>
    <p:sldId xmlns:r="http://schemas.openxmlformats.org/officeDocument/2006/relationships" id="261" r:id="R326b6c544f9e4422"/>
    <p:sldId xmlns:r="http://schemas.openxmlformats.org/officeDocument/2006/relationships" id="262" r:id="Rde35a6b69b16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9fac6a0d04305" /><Relationship Type="http://schemas.openxmlformats.org/officeDocument/2006/relationships/slide" Target="/ppt/slides/slide1.xml" Id="R0c097ec43c8243b6" /><Relationship Type="http://schemas.openxmlformats.org/officeDocument/2006/relationships/slide" Target="/ppt/slides/slide2.xml" Id="R1f83391d57084414" /><Relationship Type="http://schemas.openxmlformats.org/officeDocument/2006/relationships/slide" Target="/ppt/slides/slide3.xml" Id="R1771b955995c4341" /><Relationship Type="http://schemas.openxmlformats.org/officeDocument/2006/relationships/slide" Target="/ppt/slides/slide4.xml" Id="Ra82e11baeec94ff1" /><Relationship Type="http://schemas.openxmlformats.org/officeDocument/2006/relationships/slide" Target="/ppt/slides/slide5.xml" Id="R1af878e6cdb94593" /><Relationship Type="http://schemas.openxmlformats.org/officeDocument/2006/relationships/slide" Target="/ppt/slides/slide6.xml" Id="R326b6c544f9e4422" /><Relationship Type="http://schemas.openxmlformats.org/officeDocument/2006/relationships/slide" Target="/ppt/slides/slide7.xml" Id="Rde35a6b69b16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97550945f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0c1c8e88c403b" /><Relationship Type="http://schemas.openxmlformats.org/officeDocument/2006/relationships/theme" Target="/ppt/slideMasters/theme/theme1.xml" Id="R6167a0cf5bb3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0c1c8e88c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20ddc1ad5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9e584dfc6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b2b47980b43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c61a9f7f0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439a9a13c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9488ca3f4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23d0d7910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LISE JOHANSEN BRINGSLI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Lise Bringsli, Torget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921 205 414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