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59b2fff61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99d1b839d4498"/>
  </p:sldMasterIdLst>
  <p:sldIdLst>
    <p:sldId xmlns:r="http://schemas.openxmlformats.org/officeDocument/2006/relationships" id="256" r:id="R2e258af2c2c14a1d"/>
    <p:sldId xmlns:r="http://schemas.openxmlformats.org/officeDocument/2006/relationships" id="257" r:id="R23d11437d30a4ee5"/>
    <p:sldId xmlns:r="http://schemas.openxmlformats.org/officeDocument/2006/relationships" id="258" r:id="Rd73e0d0223c54156"/>
    <p:sldId xmlns:r="http://schemas.openxmlformats.org/officeDocument/2006/relationships" id="259" r:id="R770132448ce145c1"/>
    <p:sldId xmlns:r="http://schemas.openxmlformats.org/officeDocument/2006/relationships" id="260" r:id="Ra8f772cb1e95402f"/>
    <p:sldId xmlns:r="http://schemas.openxmlformats.org/officeDocument/2006/relationships" id="261" r:id="R441744b42bec4479"/>
    <p:sldId xmlns:r="http://schemas.openxmlformats.org/officeDocument/2006/relationships" id="262" r:id="R324fbc82245d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99d1b839d4498" /><Relationship Type="http://schemas.openxmlformats.org/officeDocument/2006/relationships/slide" Target="/ppt/slides/slide1.xml" Id="R2e258af2c2c14a1d" /><Relationship Type="http://schemas.openxmlformats.org/officeDocument/2006/relationships/slide" Target="/ppt/slides/slide2.xml" Id="R23d11437d30a4ee5" /><Relationship Type="http://schemas.openxmlformats.org/officeDocument/2006/relationships/slide" Target="/ppt/slides/slide3.xml" Id="Rd73e0d0223c54156" /><Relationship Type="http://schemas.openxmlformats.org/officeDocument/2006/relationships/slide" Target="/ppt/slides/slide4.xml" Id="R770132448ce145c1" /><Relationship Type="http://schemas.openxmlformats.org/officeDocument/2006/relationships/slide" Target="/ppt/slides/slide5.xml" Id="Ra8f772cb1e95402f" /><Relationship Type="http://schemas.openxmlformats.org/officeDocument/2006/relationships/slide" Target="/ppt/slides/slide6.xml" Id="R441744b42bec4479" /><Relationship Type="http://schemas.openxmlformats.org/officeDocument/2006/relationships/slide" Target="/ppt/slides/slide7.xml" Id="R324fbc82245d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044537795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c5eb7768045b8" /><Relationship Type="http://schemas.openxmlformats.org/officeDocument/2006/relationships/theme" Target="/ppt/slideMasters/theme/theme1.xml" Id="R93c5fd0a4cde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c5eb77680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1f213b7e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fee38e36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ae4c210f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a6d0d3d2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1dd9fdee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cb7908fe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2baef307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REVISJON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3 837 283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