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cb589fc02a46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f2318d6ffd4fd3"/>
  </p:sldMasterIdLst>
  <p:sldIdLst>
    <p:sldId xmlns:r="http://schemas.openxmlformats.org/officeDocument/2006/relationships" id="256" r:id="Rffad67f6b6be409a"/>
    <p:sldId xmlns:r="http://schemas.openxmlformats.org/officeDocument/2006/relationships" id="257" r:id="R2943ebe22c7b4bd3"/>
    <p:sldId xmlns:r="http://schemas.openxmlformats.org/officeDocument/2006/relationships" id="258" r:id="R9662ebfe13a3452b"/>
    <p:sldId xmlns:r="http://schemas.openxmlformats.org/officeDocument/2006/relationships" id="259" r:id="Rc1f6c080ba204209"/>
    <p:sldId xmlns:r="http://schemas.openxmlformats.org/officeDocument/2006/relationships" id="260" r:id="R856330872d5a441c"/>
    <p:sldId xmlns:r="http://schemas.openxmlformats.org/officeDocument/2006/relationships" id="261" r:id="R5c22cbc437284e35"/>
    <p:sldId xmlns:r="http://schemas.openxmlformats.org/officeDocument/2006/relationships" id="262" r:id="R72a98bfb04bb4e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2318d6ffd4fd3" /><Relationship Type="http://schemas.openxmlformats.org/officeDocument/2006/relationships/slide" Target="/ppt/slides/slide1.xml" Id="Rffad67f6b6be409a" /><Relationship Type="http://schemas.openxmlformats.org/officeDocument/2006/relationships/slide" Target="/ppt/slides/slide2.xml" Id="R2943ebe22c7b4bd3" /><Relationship Type="http://schemas.openxmlformats.org/officeDocument/2006/relationships/slide" Target="/ppt/slides/slide3.xml" Id="R9662ebfe13a3452b" /><Relationship Type="http://schemas.openxmlformats.org/officeDocument/2006/relationships/slide" Target="/ppt/slides/slide4.xml" Id="Rc1f6c080ba204209" /><Relationship Type="http://schemas.openxmlformats.org/officeDocument/2006/relationships/slide" Target="/ppt/slides/slide5.xml" Id="R856330872d5a441c" /><Relationship Type="http://schemas.openxmlformats.org/officeDocument/2006/relationships/slide" Target="/ppt/slides/slide6.xml" Id="R5c22cbc437284e35" /><Relationship Type="http://schemas.openxmlformats.org/officeDocument/2006/relationships/slide" Target="/ppt/slides/slide7.xml" Id="R72a98bfb04bb4e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4b4e5b25b4d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9769ebbd64ac2" /><Relationship Type="http://schemas.openxmlformats.org/officeDocument/2006/relationships/theme" Target="/ppt/slideMasters/theme/theme1.xml" Id="Raa7ae64454944b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99769ebbd64a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7db634eb144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8fbbcde6348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e1c721a1a4c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1e27bb0784c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3bbba0a3141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b4fac245c43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04bc0aa8f4f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AVANTI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AVANTI HOLDING AS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2 129 496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2 976 345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5 129 301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PROFECTUS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GRIMHOLT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ZOOM INVEST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921 187 394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