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f031a0b5bf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4624225a34afc"/>
  </p:sldMasterIdLst>
  <p:sldIdLst>
    <p:sldId xmlns:r="http://schemas.openxmlformats.org/officeDocument/2006/relationships" id="256" r:id="Rc3e46531e94f47f5"/>
    <p:sldId xmlns:r="http://schemas.openxmlformats.org/officeDocument/2006/relationships" id="257" r:id="Rbf273ede6bd744db"/>
    <p:sldId xmlns:r="http://schemas.openxmlformats.org/officeDocument/2006/relationships" id="258" r:id="R1be811267cdd4eba"/>
    <p:sldId xmlns:r="http://schemas.openxmlformats.org/officeDocument/2006/relationships" id="259" r:id="Rb4725be1d0e84187"/>
    <p:sldId xmlns:r="http://schemas.openxmlformats.org/officeDocument/2006/relationships" id="260" r:id="Rfd5f4cec41044528"/>
    <p:sldId xmlns:r="http://schemas.openxmlformats.org/officeDocument/2006/relationships" id="261" r:id="Rfead36afc01c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4624225a34afc" /><Relationship Type="http://schemas.openxmlformats.org/officeDocument/2006/relationships/slide" Target="/ppt/slides/slide1.xml" Id="Rc3e46531e94f47f5" /><Relationship Type="http://schemas.openxmlformats.org/officeDocument/2006/relationships/slide" Target="/ppt/slides/slide2.xml" Id="Rbf273ede6bd744db" /><Relationship Type="http://schemas.openxmlformats.org/officeDocument/2006/relationships/slide" Target="/ppt/slides/slide3.xml" Id="R1be811267cdd4eba" /><Relationship Type="http://schemas.openxmlformats.org/officeDocument/2006/relationships/slide" Target="/ppt/slides/slide4.xml" Id="Rb4725be1d0e84187" /><Relationship Type="http://schemas.openxmlformats.org/officeDocument/2006/relationships/slide" Target="/ppt/slides/slide5.xml" Id="Rfd5f4cec41044528" /><Relationship Type="http://schemas.openxmlformats.org/officeDocument/2006/relationships/slide" Target="/ppt/slides/slide6.xml" Id="Rfead36afc01c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212a07316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1f5a48b824770" /><Relationship Type="http://schemas.openxmlformats.org/officeDocument/2006/relationships/theme" Target="/ppt/slideMasters/theme/theme1.xml" Id="Rde30b9978d85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1f5a48b82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ea174c414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ede35592e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2ffa195b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e663e85d044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5d4d555fd48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ac5a77d3541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921 187 394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AVANTI HOLDING AS</a:t>
            </a:r>
          </a:p>
        </p:txBody>
      </p:sp>
    </p:spTree>
  </p:cSld>
  <p:clrMapOvr>
    <a:masterClrMapping xmlns:a="http://schemas.openxmlformats.org/drawingml/2006/main"/>
  </p:clrMapOvr>
</p:sld>
</file>