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ca9c66f234d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ac3484cfa406e"/>
  </p:sldMasterIdLst>
  <p:sldIdLst>
    <p:sldId xmlns:r="http://schemas.openxmlformats.org/officeDocument/2006/relationships" id="256" r:id="R8359dc18542c4f7d"/>
    <p:sldId xmlns:r="http://schemas.openxmlformats.org/officeDocument/2006/relationships" id="257" r:id="Rd609b24870364b72"/>
    <p:sldId xmlns:r="http://schemas.openxmlformats.org/officeDocument/2006/relationships" id="258" r:id="R4fecebbe8316495f"/>
    <p:sldId xmlns:r="http://schemas.openxmlformats.org/officeDocument/2006/relationships" id="259" r:id="R3b37fe60dc414499"/>
    <p:sldId xmlns:r="http://schemas.openxmlformats.org/officeDocument/2006/relationships" id="260" r:id="Rf4571134941045e7"/>
    <p:sldId xmlns:r="http://schemas.openxmlformats.org/officeDocument/2006/relationships" id="261" r:id="Rb350a8e3763d4244"/>
    <p:sldId xmlns:r="http://schemas.openxmlformats.org/officeDocument/2006/relationships" id="262" r:id="Rb519f5303c2e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ac3484cfa406e" /><Relationship Type="http://schemas.openxmlformats.org/officeDocument/2006/relationships/slide" Target="/ppt/slides/slide1.xml" Id="R8359dc18542c4f7d" /><Relationship Type="http://schemas.openxmlformats.org/officeDocument/2006/relationships/slide" Target="/ppt/slides/slide2.xml" Id="Rd609b24870364b72" /><Relationship Type="http://schemas.openxmlformats.org/officeDocument/2006/relationships/slide" Target="/ppt/slides/slide3.xml" Id="R4fecebbe8316495f" /><Relationship Type="http://schemas.openxmlformats.org/officeDocument/2006/relationships/slide" Target="/ppt/slides/slide4.xml" Id="R3b37fe60dc414499" /><Relationship Type="http://schemas.openxmlformats.org/officeDocument/2006/relationships/slide" Target="/ppt/slides/slide5.xml" Id="Rf4571134941045e7" /><Relationship Type="http://schemas.openxmlformats.org/officeDocument/2006/relationships/slide" Target="/ppt/slides/slide6.xml" Id="Rb350a8e3763d4244" /><Relationship Type="http://schemas.openxmlformats.org/officeDocument/2006/relationships/slide" Target="/ppt/slides/slide7.xml" Id="Rb519f5303c2e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43b19e8ca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31f9744244bfb" /><Relationship Type="http://schemas.openxmlformats.org/officeDocument/2006/relationships/theme" Target="/ppt/slideMasters/theme/theme1.xml" Id="R87e8c45ea02f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31f974424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965bc6fd04c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e90b07737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66edd484a4b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2b2088698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537c537d7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3a3f0c65b45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0975bca05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5 747 978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THORE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Haga, Kornstadveien 465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stein@orientedgroup.com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www.multimedianordic.no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921 187 351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GROUP AS</a:t>
            </a:r>
          </a:p>
        </p:txBody>
      </p:sp>
    </p:spTree>
  </p:cSld>
  <p:clrMapOvr>
    <a:masterClrMapping xmlns:a="http://schemas.openxmlformats.org/drawingml/2006/main"/>
  </p:clrMapOvr>
</p:sld>
</file>