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d2546c11f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4ace8b1694073"/>
  </p:sldMasterIdLst>
  <p:sldIdLst>
    <p:sldId xmlns:r="http://schemas.openxmlformats.org/officeDocument/2006/relationships" id="256" r:id="Rf484c821f50342e5"/>
    <p:sldId xmlns:r="http://schemas.openxmlformats.org/officeDocument/2006/relationships" id="257" r:id="R6ee0063500ee47e4"/>
    <p:sldId xmlns:r="http://schemas.openxmlformats.org/officeDocument/2006/relationships" id="258" r:id="R16482b251fe14829"/>
    <p:sldId xmlns:r="http://schemas.openxmlformats.org/officeDocument/2006/relationships" id="259" r:id="Rf0af2fc8b61641f4"/>
    <p:sldId xmlns:r="http://schemas.openxmlformats.org/officeDocument/2006/relationships" id="260" r:id="R1ffdd09708ba4268"/>
    <p:sldId xmlns:r="http://schemas.openxmlformats.org/officeDocument/2006/relationships" id="261" r:id="Rabe65a6d924747b3"/>
    <p:sldId xmlns:r="http://schemas.openxmlformats.org/officeDocument/2006/relationships" id="262" r:id="R91d6e99bc559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4ace8b1694073" /><Relationship Type="http://schemas.openxmlformats.org/officeDocument/2006/relationships/slide" Target="/ppt/slides/slide1.xml" Id="Rf484c821f50342e5" /><Relationship Type="http://schemas.openxmlformats.org/officeDocument/2006/relationships/slide" Target="/ppt/slides/slide2.xml" Id="R6ee0063500ee47e4" /><Relationship Type="http://schemas.openxmlformats.org/officeDocument/2006/relationships/slide" Target="/ppt/slides/slide3.xml" Id="R16482b251fe14829" /><Relationship Type="http://schemas.openxmlformats.org/officeDocument/2006/relationships/slide" Target="/ppt/slides/slide4.xml" Id="Rf0af2fc8b61641f4" /><Relationship Type="http://schemas.openxmlformats.org/officeDocument/2006/relationships/slide" Target="/ppt/slides/slide5.xml" Id="R1ffdd09708ba4268" /><Relationship Type="http://schemas.openxmlformats.org/officeDocument/2006/relationships/slide" Target="/ppt/slides/slide6.xml" Id="Rabe65a6d924747b3" /><Relationship Type="http://schemas.openxmlformats.org/officeDocument/2006/relationships/slide" Target="/ppt/slides/slide7.xml" Id="R91d6e99bc559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2052a9c48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58ac18c924501" /><Relationship Type="http://schemas.openxmlformats.org/officeDocument/2006/relationships/theme" Target="/ppt/slideMasters/theme/theme1.xml" Id="R95d69258424c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58ac18c92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be9f4512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0be3878e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443689d2f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0b8d5306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63528abd4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0e5d08f4f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13527c30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KIZU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KIZU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6 213 038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6 255 499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STOKKAN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