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5de3570c4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c63b828184cb0"/>
  </p:sldMasterIdLst>
  <p:sldIdLst>
    <p:sldId xmlns:r="http://schemas.openxmlformats.org/officeDocument/2006/relationships" id="256" r:id="R8670a65c34a94ffa"/>
    <p:sldId xmlns:r="http://schemas.openxmlformats.org/officeDocument/2006/relationships" id="257" r:id="R241e93ccbd324976"/>
    <p:sldId xmlns:r="http://schemas.openxmlformats.org/officeDocument/2006/relationships" id="258" r:id="R0e48424e7173420e"/>
    <p:sldId xmlns:r="http://schemas.openxmlformats.org/officeDocument/2006/relationships" id="259" r:id="R41f48fe9af594d53"/>
    <p:sldId xmlns:r="http://schemas.openxmlformats.org/officeDocument/2006/relationships" id="260" r:id="Rdf485d820d9449b9"/>
    <p:sldId xmlns:r="http://schemas.openxmlformats.org/officeDocument/2006/relationships" id="261" r:id="Rf1d8ea6177e14de9"/>
    <p:sldId xmlns:r="http://schemas.openxmlformats.org/officeDocument/2006/relationships" id="262" r:id="R10de173845b1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c63b828184cb0" /><Relationship Type="http://schemas.openxmlformats.org/officeDocument/2006/relationships/slide" Target="/ppt/slides/slide1.xml" Id="R8670a65c34a94ffa" /><Relationship Type="http://schemas.openxmlformats.org/officeDocument/2006/relationships/slide" Target="/ppt/slides/slide2.xml" Id="R241e93ccbd324976" /><Relationship Type="http://schemas.openxmlformats.org/officeDocument/2006/relationships/slide" Target="/ppt/slides/slide3.xml" Id="R0e48424e7173420e" /><Relationship Type="http://schemas.openxmlformats.org/officeDocument/2006/relationships/slide" Target="/ppt/slides/slide4.xml" Id="R41f48fe9af594d53" /><Relationship Type="http://schemas.openxmlformats.org/officeDocument/2006/relationships/slide" Target="/ppt/slides/slide5.xml" Id="Rdf485d820d9449b9" /><Relationship Type="http://schemas.openxmlformats.org/officeDocument/2006/relationships/slide" Target="/ppt/slides/slide6.xml" Id="Rf1d8ea6177e14de9" /><Relationship Type="http://schemas.openxmlformats.org/officeDocument/2006/relationships/slide" Target="/ppt/slides/slide7.xml" Id="R10de173845b1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e8412e820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8396fec248db" /><Relationship Type="http://schemas.openxmlformats.org/officeDocument/2006/relationships/theme" Target="/ppt/slideMasters/theme/theme1.xml" Id="R6a7718ae5e1c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88396fec2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69bbbc8e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dfc64f8a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7a0c1800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08821ad5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e60ebc34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53c67915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81e4bf0d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