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285385f9534c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8c55db1b694783"/>
  </p:sldMasterIdLst>
  <p:sldIdLst>
    <p:sldId xmlns:r="http://schemas.openxmlformats.org/officeDocument/2006/relationships" id="256" r:id="Rab2d326c596149f4"/>
    <p:sldId xmlns:r="http://schemas.openxmlformats.org/officeDocument/2006/relationships" id="257" r:id="Rb7ab58d50a6f410f"/>
    <p:sldId xmlns:r="http://schemas.openxmlformats.org/officeDocument/2006/relationships" id="258" r:id="R1a613ab3e81c4527"/>
    <p:sldId xmlns:r="http://schemas.openxmlformats.org/officeDocument/2006/relationships" id="259" r:id="Rc535fd8090a94ae4"/>
    <p:sldId xmlns:r="http://schemas.openxmlformats.org/officeDocument/2006/relationships" id="260" r:id="R8fd2f1db6c0e4b7d"/>
    <p:sldId xmlns:r="http://schemas.openxmlformats.org/officeDocument/2006/relationships" id="261" r:id="R5ad6eca4a6a748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c55db1b694783" /><Relationship Type="http://schemas.openxmlformats.org/officeDocument/2006/relationships/slide" Target="/ppt/slides/slide1.xml" Id="Rab2d326c596149f4" /><Relationship Type="http://schemas.openxmlformats.org/officeDocument/2006/relationships/slide" Target="/ppt/slides/slide2.xml" Id="Rb7ab58d50a6f410f" /><Relationship Type="http://schemas.openxmlformats.org/officeDocument/2006/relationships/slide" Target="/ppt/slides/slide3.xml" Id="R1a613ab3e81c4527" /><Relationship Type="http://schemas.openxmlformats.org/officeDocument/2006/relationships/slide" Target="/ppt/slides/slide4.xml" Id="Rc535fd8090a94ae4" /><Relationship Type="http://schemas.openxmlformats.org/officeDocument/2006/relationships/slide" Target="/ppt/slides/slide5.xml" Id="R8fd2f1db6c0e4b7d" /><Relationship Type="http://schemas.openxmlformats.org/officeDocument/2006/relationships/slide" Target="/ppt/slides/slide6.xml" Id="R5ad6eca4a6a748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36f7d8be554a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5f9419cfe4a2c" /><Relationship Type="http://schemas.openxmlformats.org/officeDocument/2006/relationships/theme" Target="/ppt/slideMasters/theme/theme1.xml" Id="R805a893119f745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45f9419cfe4a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2ea8f5e6a45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dc4b74b4e40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4d37aa0c649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c04fbbb184d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50181019b42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92c34ce5049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TENNANT SONS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TENNANT SONS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TENNANT SONS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TENNANT SONS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TENNANT SONS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TENNANT SONS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Johan Marcus B. Holm, Jegerveien 18D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921 182 287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TENNANT SONS &amp; CO AS</a:t>
            </a:r>
          </a:p>
        </p:txBody>
      </p:sp>
    </p:spTree>
  </p:cSld>
  <p:clrMapOvr>
    <a:masterClrMapping xmlns:a="http://schemas.openxmlformats.org/drawingml/2006/main"/>
  </p:clrMapOvr>
</p:sld>
</file>