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3e8b2cecda46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1b1f00a6b143c5"/>
  </p:sldMasterIdLst>
  <p:sldIdLst>
    <p:sldId xmlns:r="http://schemas.openxmlformats.org/officeDocument/2006/relationships" id="256" r:id="R4a407256cda349ad"/>
    <p:sldId xmlns:r="http://schemas.openxmlformats.org/officeDocument/2006/relationships" id="257" r:id="R08eb7881768d44c4"/>
    <p:sldId xmlns:r="http://schemas.openxmlformats.org/officeDocument/2006/relationships" id="258" r:id="R2249da3468ac46fd"/>
    <p:sldId xmlns:r="http://schemas.openxmlformats.org/officeDocument/2006/relationships" id="259" r:id="R3c956d05445e448f"/>
    <p:sldId xmlns:r="http://schemas.openxmlformats.org/officeDocument/2006/relationships" id="260" r:id="R1f138e17e03e4161"/>
    <p:sldId xmlns:r="http://schemas.openxmlformats.org/officeDocument/2006/relationships" id="261" r:id="Rd224823ec4504195"/>
    <p:sldId xmlns:r="http://schemas.openxmlformats.org/officeDocument/2006/relationships" id="262" r:id="R51295ab7a74241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b1f00a6b143c5" /><Relationship Type="http://schemas.openxmlformats.org/officeDocument/2006/relationships/slide" Target="/ppt/slides/slide1.xml" Id="R4a407256cda349ad" /><Relationship Type="http://schemas.openxmlformats.org/officeDocument/2006/relationships/slide" Target="/ppt/slides/slide2.xml" Id="R08eb7881768d44c4" /><Relationship Type="http://schemas.openxmlformats.org/officeDocument/2006/relationships/slide" Target="/ppt/slides/slide3.xml" Id="R2249da3468ac46fd" /><Relationship Type="http://schemas.openxmlformats.org/officeDocument/2006/relationships/slide" Target="/ppt/slides/slide4.xml" Id="R3c956d05445e448f" /><Relationship Type="http://schemas.openxmlformats.org/officeDocument/2006/relationships/slide" Target="/ppt/slides/slide5.xml" Id="R1f138e17e03e4161" /><Relationship Type="http://schemas.openxmlformats.org/officeDocument/2006/relationships/slide" Target="/ppt/slides/slide6.xml" Id="Rd224823ec4504195" /><Relationship Type="http://schemas.openxmlformats.org/officeDocument/2006/relationships/slide" Target="/ppt/slides/slide7.xml" Id="R51295ab7a74241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67c04327b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5ba4b77ef40ad" /><Relationship Type="http://schemas.openxmlformats.org/officeDocument/2006/relationships/theme" Target="/ppt/slideMasters/theme/theme1.xml" Id="R370905093cd746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05ba4b77ef40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628cc794445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29851d61240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96481ce8848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85507d31f4b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50b7d8ba94c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8f96f8f7344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6d61c33324c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 OG BYGG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 OG BYGG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10 341 030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898 629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1 436 814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3 486 836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WINIARSKI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