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cfdf4cd6944f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a491123bf941e8"/>
  </p:sldMasterIdLst>
  <p:sldIdLst>
    <p:sldId xmlns:r="http://schemas.openxmlformats.org/officeDocument/2006/relationships" id="256" r:id="Rbc3eb80606544cd4"/>
    <p:sldId xmlns:r="http://schemas.openxmlformats.org/officeDocument/2006/relationships" id="257" r:id="Rdf55aefc24424d30"/>
    <p:sldId xmlns:r="http://schemas.openxmlformats.org/officeDocument/2006/relationships" id="258" r:id="Rc7998583191a4ae1"/>
    <p:sldId xmlns:r="http://schemas.openxmlformats.org/officeDocument/2006/relationships" id="259" r:id="Rde8c5db3501347ba"/>
    <p:sldId xmlns:r="http://schemas.openxmlformats.org/officeDocument/2006/relationships" id="260" r:id="R9d886ad0c1fa4391"/>
    <p:sldId xmlns:r="http://schemas.openxmlformats.org/officeDocument/2006/relationships" id="261" r:id="R48c1e12ce14748b0"/>
    <p:sldId xmlns:r="http://schemas.openxmlformats.org/officeDocument/2006/relationships" id="262" r:id="R3bef48dc04cb4d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a491123bf941e8" /><Relationship Type="http://schemas.openxmlformats.org/officeDocument/2006/relationships/slide" Target="/ppt/slides/slide1.xml" Id="Rbc3eb80606544cd4" /><Relationship Type="http://schemas.openxmlformats.org/officeDocument/2006/relationships/slide" Target="/ppt/slides/slide2.xml" Id="Rdf55aefc24424d30" /><Relationship Type="http://schemas.openxmlformats.org/officeDocument/2006/relationships/slide" Target="/ppt/slides/slide3.xml" Id="Rc7998583191a4ae1" /><Relationship Type="http://schemas.openxmlformats.org/officeDocument/2006/relationships/slide" Target="/ppt/slides/slide4.xml" Id="Rde8c5db3501347ba" /><Relationship Type="http://schemas.openxmlformats.org/officeDocument/2006/relationships/slide" Target="/ppt/slides/slide5.xml" Id="R9d886ad0c1fa4391" /><Relationship Type="http://schemas.openxmlformats.org/officeDocument/2006/relationships/slide" Target="/ppt/slides/slide6.xml" Id="R48c1e12ce14748b0" /><Relationship Type="http://schemas.openxmlformats.org/officeDocument/2006/relationships/slide" Target="/ppt/slides/slide7.xml" Id="R3bef48dc04cb4d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c0e456e59d47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ff30926d74246" /><Relationship Type="http://schemas.openxmlformats.org/officeDocument/2006/relationships/theme" Target="/ppt/slideMasters/theme/theme1.xml" Id="Rdf06570e461e4a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bff30926d742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4b45324ec46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b54677b0044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8ebe120a045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4b07eb6824d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ec5bebf0747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882205f6249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aa4cf477140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OLF HOLDING AS ble etablert [år] og holder til i 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135 045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2 438 624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3 567 542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FODSTAD OLE THORBJØRN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Storeliene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2072 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921 172 680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