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6ec5b9126042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a5ab45f284dbc"/>
  </p:sldMasterIdLst>
  <p:sldIdLst>
    <p:sldId xmlns:r="http://schemas.openxmlformats.org/officeDocument/2006/relationships" id="256" r:id="Rd31a757577864568"/>
    <p:sldId xmlns:r="http://schemas.openxmlformats.org/officeDocument/2006/relationships" id="257" r:id="R894c9eda98254ee0"/>
    <p:sldId xmlns:r="http://schemas.openxmlformats.org/officeDocument/2006/relationships" id="258" r:id="Rbe0364a4a6144e45"/>
    <p:sldId xmlns:r="http://schemas.openxmlformats.org/officeDocument/2006/relationships" id="259" r:id="R622c0e92ad2c42a1"/>
    <p:sldId xmlns:r="http://schemas.openxmlformats.org/officeDocument/2006/relationships" id="260" r:id="R602fe8521d0c450b"/>
    <p:sldId xmlns:r="http://schemas.openxmlformats.org/officeDocument/2006/relationships" id="261" r:id="R4df6465a93e64656"/>
    <p:sldId xmlns:r="http://schemas.openxmlformats.org/officeDocument/2006/relationships" id="262" r:id="R51509368645444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a5ab45f284dbc" /><Relationship Type="http://schemas.openxmlformats.org/officeDocument/2006/relationships/slide" Target="/ppt/slides/slide1.xml" Id="Rd31a757577864568" /><Relationship Type="http://schemas.openxmlformats.org/officeDocument/2006/relationships/slide" Target="/ppt/slides/slide2.xml" Id="R894c9eda98254ee0" /><Relationship Type="http://schemas.openxmlformats.org/officeDocument/2006/relationships/slide" Target="/ppt/slides/slide3.xml" Id="Rbe0364a4a6144e45" /><Relationship Type="http://schemas.openxmlformats.org/officeDocument/2006/relationships/slide" Target="/ppt/slides/slide4.xml" Id="R622c0e92ad2c42a1" /><Relationship Type="http://schemas.openxmlformats.org/officeDocument/2006/relationships/slide" Target="/ppt/slides/slide5.xml" Id="R602fe8521d0c450b" /><Relationship Type="http://schemas.openxmlformats.org/officeDocument/2006/relationships/slide" Target="/ppt/slides/slide6.xml" Id="R4df6465a93e64656" /><Relationship Type="http://schemas.openxmlformats.org/officeDocument/2006/relationships/slide" Target="/ppt/slides/slide7.xml" Id="R51509368645444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957770fe4244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15edfcb984f0d" /><Relationship Type="http://schemas.openxmlformats.org/officeDocument/2006/relationships/theme" Target="/ppt/slideMasters/theme/theme1.xml" Id="R6d9c8e54f01245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15edfcb98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76879521c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4ba39f3bf44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8515dba2a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b5657e55940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80a9474134e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90e04e39441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8be389cdc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BLUE SKY ECONOMY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SKY ECONOMY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5 174 668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542 811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1 337 932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NORDIC INVESTMENT GROUP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G. SØRUM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GRØSTAD TOM JENS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vei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921 171 986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BLUE SKY ECONOMY AS</a:t>
            </a:r>
          </a:p>
        </p:txBody>
      </p:sp>
    </p:spTree>
  </p:cSld>
  <p:clrMapOvr>
    <a:masterClrMapping xmlns:a="http://schemas.openxmlformats.org/drawingml/2006/main"/>
  </p:clrMapOvr>
</p:sld>
</file>