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99f2c1b4634c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c21f26ebbc426a"/>
  </p:sldMasterIdLst>
  <p:sldIdLst>
    <p:sldId xmlns:r="http://schemas.openxmlformats.org/officeDocument/2006/relationships" id="256" r:id="Re0831e118df24004"/>
    <p:sldId xmlns:r="http://schemas.openxmlformats.org/officeDocument/2006/relationships" id="257" r:id="R38dd75f87e5f478b"/>
    <p:sldId xmlns:r="http://schemas.openxmlformats.org/officeDocument/2006/relationships" id="258" r:id="Rd2e30f506ac441df"/>
    <p:sldId xmlns:r="http://schemas.openxmlformats.org/officeDocument/2006/relationships" id="259" r:id="Re60a58bf84de4002"/>
    <p:sldId xmlns:r="http://schemas.openxmlformats.org/officeDocument/2006/relationships" id="260" r:id="R6bb491d8ff204e9f"/>
    <p:sldId xmlns:r="http://schemas.openxmlformats.org/officeDocument/2006/relationships" id="261" r:id="Rdd54b7d933724c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c21f26ebbc426a" /><Relationship Type="http://schemas.openxmlformats.org/officeDocument/2006/relationships/slide" Target="/ppt/slides/slide1.xml" Id="Re0831e118df24004" /><Relationship Type="http://schemas.openxmlformats.org/officeDocument/2006/relationships/slide" Target="/ppt/slides/slide2.xml" Id="R38dd75f87e5f478b" /><Relationship Type="http://schemas.openxmlformats.org/officeDocument/2006/relationships/slide" Target="/ppt/slides/slide3.xml" Id="Rd2e30f506ac441df" /><Relationship Type="http://schemas.openxmlformats.org/officeDocument/2006/relationships/slide" Target="/ppt/slides/slide4.xml" Id="Re60a58bf84de4002" /><Relationship Type="http://schemas.openxmlformats.org/officeDocument/2006/relationships/slide" Target="/ppt/slides/slide5.xml" Id="R6bb491d8ff204e9f" /><Relationship Type="http://schemas.openxmlformats.org/officeDocument/2006/relationships/slide" Target="/ppt/slides/slide6.xml" Id="Rdd54b7d933724c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142da4ae424a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fdb4de8dc407e" /><Relationship Type="http://schemas.openxmlformats.org/officeDocument/2006/relationships/theme" Target="/ppt/slideMasters/theme/theme1.xml" Id="Rc24abcff64284f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efdb4de8dc40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9765d22484d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eb8fe274846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76321b84048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bd042271440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13437c7974d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ae55f88e34e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BLUE SKY ECONOMY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SKY ECONOMY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SKY ECONOMY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SKY ECONOMY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SKY ECONOMY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SKY ECONOMY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 Eydes vei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1412 Sofiemyr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921 171 986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SKY ECONOMY AS</a:t>
            </a:r>
          </a:p>
        </p:txBody>
      </p:sp>
    </p:spTree>
  </p:cSld>
  <p:clrMapOvr>
    <a:masterClrMapping xmlns:a="http://schemas.openxmlformats.org/drawingml/2006/main"/>
  </p:clrMapOvr>
</p:sld>
</file>