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0bcb4bcd0f49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ad35da75db4a67"/>
  </p:sldMasterIdLst>
  <p:sldIdLst>
    <p:sldId xmlns:r="http://schemas.openxmlformats.org/officeDocument/2006/relationships" id="256" r:id="R199b35ee7146438a"/>
    <p:sldId xmlns:r="http://schemas.openxmlformats.org/officeDocument/2006/relationships" id="257" r:id="R7dee269bb18b4c24"/>
    <p:sldId xmlns:r="http://schemas.openxmlformats.org/officeDocument/2006/relationships" id="258" r:id="R8f89308b4c76490b"/>
    <p:sldId xmlns:r="http://schemas.openxmlformats.org/officeDocument/2006/relationships" id="259" r:id="Raca474575bb141d9"/>
    <p:sldId xmlns:r="http://schemas.openxmlformats.org/officeDocument/2006/relationships" id="260" r:id="R5c0f6a0b4e1b4679"/>
    <p:sldId xmlns:r="http://schemas.openxmlformats.org/officeDocument/2006/relationships" id="261" r:id="Rfa37be4d498d447a"/>
    <p:sldId xmlns:r="http://schemas.openxmlformats.org/officeDocument/2006/relationships" id="262" r:id="R44ae80db64ed4a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ad35da75db4a67" /><Relationship Type="http://schemas.openxmlformats.org/officeDocument/2006/relationships/slide" Target="/ppt/slides/slide1.xml" Id="R199b35ee7146438a" /><Relationship Type="http://schemas.openxmlformats.org/officeDocument/2006/relationships/slide" Target="/ppt/slides/slide2.xml" Id="R7dee269bb18b4c24" /><Relationship Type="http://schemas.openxmlformats.org/officeDocument/2006/relationships/slide" Target="/ppt/slides/slide3.xml" Id="R8f89308b4c76490b" /><Relationship Type="http://schemas.openxmlformats.org/officeDocument/2006/relationships/slide" Target="/ppt/slides/slide4.xml" Id="Raca474575bb141d9" /><Relationship Type="http://schemas.openxmlformats.org/officeDocument/2006/relationships/slide" Target="/ppt/slides/slide5.xml" Id="R5c0f6a0b4e1b4679" /><Relationship Type="http://schemas.openxmlformats.org/officeDocument/2006/relationships/slide" Target="/ppt/slides/slide6.xml" Id="Rfa37be4d498d447a" /><Relationship Type="http://schemas.openxmlformats.org/officeDocument/2006/relationships/slide" Target="/ppt/slides/slide7.xml" Id="R44ae80db64ed4a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13579cde764f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96b5c7bc64164" /><Relationship Type="http://schemas.openxmlformats.org/officeDocument/2006/relationships/theme" Target="/ppt/slideMasters/theme/theme1.xml" Id="Rf7bee50dc5ae48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f96b5c7bc641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13480629e4b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b9f67b91a4f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0973f5c024e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d4ed698404d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9bcaaa6974a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5db82d3f14a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017f296c749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ARGENTUM 2018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ARGENTUM 2018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31 980 847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30 387 345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31 006 062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296 890 289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297 755 730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OPTIMUM PRIVATE EQUITY 2018 AS  –  47,8 %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LØNNE INVEST AS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VARNER PE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KOMMUNALE PENSJONSKASSE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KLAVENESS MARINE FINANCE AS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KOMMUNALE PENSJONSKASSE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Bradbenken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921 166 613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