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3d2b5b669940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0baf9aea334e26"/>
  </p:sldMasterIdLst>
  <p:sldIdLst>
    <p:sldId xmlns:r="http://schemas.openxmlformats.org/officeDocument/2006/relationships" id="256" r:id="R9751d90c72cc4051"/>
    <p:sldId xmlns:r="http://schemas.openxmlformats.org/officeDocument/2006/relationships" id="257" r:id="Rab7959e5655749a5"/>
    <p:sldId xmlns:r="http://schemas.openxmlformats.org/officeDocument/2006/relationships" id="258" r:id="Rb1c77aeeef0b47d4"/>
    <p:sldId xmlns:r="http://schemas.openxmlformats.org/officeDocument/2006/relationships" id="259" r:id="Rda11d6c4d1ae489c"/>
    <p:sldId xmlns:r="http://schemas.openxmlformats.org/officeDocument/2006/relationships" id="260" r:id="R8ca9c4308d4c4415"/>
    <p:sldId xmlns:r="http://schemas.openxmlformats.org/officeDocument/2006/relationships" id="261" r:id="Rff868828e1874a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0baf9aea334e26" /><Relationship Type="http://schemas.openxmlformats.org/officeDocument/2006/relationships/slide" Target="/ppt/slides/slide1.xml" Id="R9751d90c72cc4051" /><Relationship Type="http://schemas.openxmlformats.org/officeDocument/2006/relationships/slide" Target="/ppt/slides/slide2.xml" Id="Rab7959e5655749a5" /><Relationship Type="http://schemas.openxmlformats.org/officeDocument/2006/relationships/slide" Target="/ppt/slides/slide3.xml" Id="Rb1c77aeeef0b47d4" /><Relationship Type="http://schemas.openxmlformats.org/officeDocument/2006/relationships/slide" Target="/ppt/slides/slide4.xml" Id="Rda11d6c4d1ae489c" /><Relationship Type="http://schemas.openxmlformats.org/officeDocument/2006/relationships/slide" Target="/ppt/slides/slide5.xml" Id="R8ca9c4308d4c4415" /><Relationship Type="http://schemas.openxmlformats.org/officeDocument/2006/relationships/slide" Target="/ppt/slides/slide6.xml" Id="Rff868828e1874a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4b3d37359841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2e766c52a4d88" /><Relationship Type="http://schemas.openxmlformats.org/officeDocument/2006/relationships/theme" Target="/ppt/slideMasters/theme/theme1.xml" Id="R5ec49f6e610447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02e766c52a4d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59be5507040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5e54b984d48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d498b089a49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020b322564a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66a4b93f147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917752d6342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SPARDAMA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SPARDAMA INVEST AS ble etablert [år] og holder til i Rykkinn.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198 680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1 153 316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1 154 636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Saubakken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1349 Rykkinn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921 145 950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