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411045a65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5af6df7534a9e"/>
  </p:sldMasterIdLst>
  <p:sldIdLst>
    <p:sldId xmlns:r="http://schemas.openxmlformats.org/officeDocument/2006/relationships" id="256" r:id="R3e81ee95cb1440ff"/>
    <p:sldId xmlns:r="http://schemas.openxmlformats.org/officeDocument/2006/relationships" id="257" r:id="Rb6e73b05e57144f4"/>
    <p:sldId xmlns:r="http://schemas.openxmlformats.org/officeDocument/2006/relationships" id="258" r:id="R05077e1455c84cb3"/>
    <p:sldId xmlns:r="http://schemas.openxmlformats.org/officeDocument/2006/relationships" id="259" r:id="Rec04e454f36d43fb"/>
    <p:sldId xmlns:r="http://schemas.openxmlformats.org/officeDocument/2006/relationships" id="260" r:id="R06fa89ef3ef64cd2"/>
    <p:sldId xmlns:r="http://schemas.openxmlformats.org/officeDocument/2006/relationships" id="261" r:id="R05db7a13621a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5af6df7534a9e" /><Relationship Type="http://schemas.openxmlformats.org/officeDocument/2006/relationships/slide" Target="/ppt/slides/slide1.xml" Id="R3e81ee95cb1440ff" /><Relationship Type="http://schemas.openxmlformats.org/officeDocument/2006/relationships/slide" Target="/ppt/slides/slide2.xml" Id="Rb6e73b05e57144f4" /><Relationship Type="http://schemas.openxmlformats.org/officeDocument/2006/relationships/slide" Target="/ppt/slides/slide3.xml" Id="R05077e1455c84cb3" /><Relationship Type="http://schemas.openxmlformats.org/officeDocument/2006/relationships/slide" Target="/ppt/slides/slide4.xml" Id="Rec04e454f36d43fb" /><Relationship Type="http://schemas.openxmlformats.org/officeDocument/2006/relationships/slide" Target="/ppt/slides/slide5.xml" Id="R06fa89ef3ef64cd2" /><Relationship Type="http://schemas.openxmlformats.org/officeDocument/2006/relationships/slide" Target="/ppt/slides/slide6.xml" Id="R05db7a13621a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5d2efd548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52594f454e9e" /><Relationship Type="http://schemas.openxmlformats.org/officeDocument/2006/relationships/theme" Target="/ppt/slideMasters/theme/theme1.xml" Id="R3bceec2c1547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552594f45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e68ecae4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9a82c0fb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156434bd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83e4dffb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e3383942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6512de2b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