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c0d9374d7342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dea34e8ba2416b"/>
  </p:sldMasterIdLst>
  <p:sldIdLst>
    <p:sldId xmlns:r="http://schemas.openxmlformats.org/officeDocument/2006/relationships" id="256" r:id="R469487514c6944b4"/>
    <p:sldId xmlns:r="http://schemas.openxmlformats.org/officeDocument/2006/relationships" id="257" r:id="Rab167a51f00c4e6c"/>
    <p:sldId xmlns:r="http://schemas.openxmlformats.org/officeDocument/2006/relationships" id="258" r:id="Rcd8ec18916c04c79"/>
    <p:sldId xmlns:r="http://schemas.openxmlformats.org/officeDocument/2006/relationships" id="259" r:id="R227ec280f3074d1a"/>
    <p:sldId xmlns:r="http://schemas.openxmlformats.org/officeDocument/2006/relationships" id="260" r:id="Rfb882da66e5b4837"/>
    <p:sldId xmlns:r="http://schemas.openxmlformats.org/officeDocument/2006/relationships" id="261" r:id="R3eeb5b2bdf584da8"/>
    <p:sldId xmlns:r="http://schemas.openxmlformats.org/officeDocument/2006/relationships" id="262" r:id="Re464792e2ddf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ea34e8ba2416b" /><Relationship Type="http://schemas.openxmlformats.org/officeDocument/2006/relationships/slide" Target="/ppt/slides/slide1.xml" Id="R469487514c6944b4" /><Relationship Type="http://schemas.openxmlformats.org/officeDocument/2006/relationships/slide" Target="/ppt/slides/slide2.xml" Id="Rab167a51f00c4e6c" /><Relationship Type="http://schemas.openxmlformats.org/officeDocument/2006/relationships/slide" Target="/ppt/slides/slide3.xml" Id="Rcd8ec18916c04c79" /><Relationship Type="http://schemas.openxmlformats.org/officeDocument/2006/relationships/slide" Target="/ppt/slides/slide4.xml" Id="R227ec280f3074d1a" /><Relationship Type="http://schemas.openxmlformats.org/officeDocument/2006/relationships/slide" Target="/ppt/slides/slide5.xml" Id="Rfb882da66e5b4837" /><Relationship Type="http://schemas.openxmlformats.org/officeDocument/2006/relationships/slide" Target="/ppt/slides/slide6.xml" Id="R3eeb5b2bdf584da8" /><Relationship Type="http://schemas.openxmlformats.org/officeDocument/2006/relationships/slide" Target="/ppt/slides/slide7.xml" Id="Re464792e2ddf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fb209170644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8f0b3725a4694" /><Relationship Type="http://schemas.openxmlformats.org/officeDocument/2006/relationships/theme" Target="/ppt/slideMasters/theme/theme1.xml" Id="R89e11bdde39f4a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8f0b3725a46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5780fb01d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ba643f105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3105a532a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59aa81cbf43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ebef5af6043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a1c3e9c7a44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797614ebf43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HOLM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49 020 092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44 073 130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45 193 431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793 043 445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921 638 989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EXCELSIOR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HOLM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AS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921 107 293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