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649ca686e645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ff06f8fa934ac9"/>
  </p:sldMasterIdLst>
  <p:sldIdLst>
    <p:sldId xmlns:r="http://schemas.openxmlformats.org/officeDocument/2006/relationships" id="256" r:id="Rda13eb273bbf4e7c"/>
    <p:sldId xmlns:r="http://schemas.openxmlformats.org/officeDocument/2006/relationships" id="257" r:id="Rd87c197ff18e44fc"/>
    <p:sldId xmlns:r="http://schemas.openxmlformats.org/officeDocument/2006/relationships" id="258" r:id="Rb5eccc6bea4a441d"/>
    <p:sldId xmlns:r="http://schemas.openxmlformats.org/officeDocument/2006/relationships" id="259" r:id="R6ba09778bf304279"/>
    <p:sldId xmlns:r="http://schemas.openxmlformats.org/officeDocument/2006/relationships" id="260" r:id="R9fe0cd4a03ba4e26"/>
    <p:sldId xmlns:r="http://schemas.openxmlformats.org/officeDocument/2006/relationships" id="261" r:id="Rd59f66a98e6945ee"/>
    <p:sldId xmlns:r="http://schemas.openxmlformats.org/officeDocument/2006/relationships" id="262" r:id="R15d924814c5e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f06f8fa934ac9" /><Relationship Type="http://schemas.openxmlformats.org/officeDocument/2006/relationships/slide" Target="/ppt/slides/slide1.xml" Id="Rda13eb273bbf4e7c" /><Relationship Type="http://schemas.openxmlformats.org/officeDocument/2006/relationships/slide" Target="/ppt/slides/slide2.xml" Id="Rd87c197ff18e44fc" /><Relationship Type="http://schemas.openxmlformats.org/officeDocument/2006/relationships/slide" Target="/ppt/slides/slide3.xml" Id="Rb5eccc6bea4a441d" /><Relationship Type="http://schemas.openxmlformats.org/officeDocument/2006/relationships/slide" Target="/ppt/slides/slide4.xml" Id="R6ba09778bf304279" /><Relationship Type="http://schemas.openxmlformats.org/officeDocument/2006/relationships/slide" Target="/ppt/slides/slide5.xml" Id="R9fe0cd4a03ba4e26" /><Relationship Type="http://schemas.openxmlformats.org/officeDocument/2006/relationships/slide" Target="/ppt/slides/slide6.xml" Id="Rd59f66a98e6945ee" /><Relationship Type="http://schemas.openxmlformats.org/officeDocument/2006/relationships/slide" Target="/ppt/slides/slide7.xml" Id="R15d924814c5e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5609fa0594a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6475150b14c67" /><Relationship Type="http://schemas.openxmlformats.org/officeDocument/2006/relationships/theme" Target="/ppt/slideMasters/theme/theme1.xml" Id="R4da87b00ed8943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6475150b14c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8d24b413445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f99cd07d1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1a72c855040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c4fb23df642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1eb5a739a46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3e702208041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7777def7d43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LST REVISJON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21 224 735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3 966 573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