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2342ad75e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09c682af44886"/>
  </p:sldMasterIdLst>
  <p:sldIdLst>
    <p:sldId xmlns:r="http://schemas.openxmlformats.org/officeDocument/2006/relationships" id="256" r:id="Rf0c2b2e74a724830"/>
    <p:sldId xmlns:r="http://schemas.openxmlformats.org/officeDocument/2006/relationships" id="257" r:id="Rd34dc40e843b41c5"/>
    <p:sldId xmlns:r="http://schemas.openxmlformats.org/officeDocument/2006/relationships" id="258" r:id="Red3bed311fe34ffb"/>
    <p:sldId xmlns:r="http://schemas.openxmlformats.org/officeDocument/2006/relationships" id="259" r:id="R109fdfc7bcba466a"/>
    <p:sldId xmlns:r="http://schemas.openxmlformats.org/officeDocument/2006/relationships" id="260" r:id="Rf657f0def80742ff"/>
    <p:sldId xmlns:r="http://schemas.openxmlformats.org/officeDocument/2006/relationships" id="261" r:id="R9263d26cad0940ed"/>
    <p:sldId xmlns:r="http://schemas.openxmlformats.org/officeDocument/2006/relationships" id="262" r:id="Rd7362686f509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09c682af44886" /><Relationship Type="http://schemas.openxmlformats.org/officeDocument/2006/relationships/slide" Target="/ppt/slides/slide1.xml" Id="Rf0c2b2e74a724830" /><Relationship Type="http://schemas.openxmlformats.org/officeDocument/2006/relationships/slide" Target="/ppt/slides/slide2.xml" Id="Rd34dc40e843b41c5" /><Relationship Type="http://schemas.openxmlformats.org/officeDocument/2006/relationships/slide" Target="/ppt/slides/slide3.xml" Id="Red3bed311fe34ffb" /><Relationship Type="http://schemas.openxmlformats.org/officeDocument/2006/relationships/slide" Target="/ppt/slides/slide4.xml" Id="R109fdfc7bcba466a" /><Relationship Type="http://schemas.openxmlformats.org/officeDocument/2006/relationships/slide" Target="/ppt/slides/slide5.xml" Id="Rf657f0def80742ff" /><Relationship Type="http://schemas.openxmlformats.org/officeDocument/2006/relationships/slide" Target="/ppt/slides/slide6.xml" Id="R9263d26cad0940ed" /><Relationship Type="http://schemas.openxmlformats.org/officeDocument/2006/relationships/slide" Target="/ppt/slides/slide7.xml" Id="Rd7362686f509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dd743473c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0a50bce64a28" /><Relationship Type="http://schemas.openxmlformats.org/officeDocument/2006/relationships/theme" Target="/ppt/slideMasters/theme/theme1.xml" Id="R7f8daba0b0c9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30a50bce6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272316a72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2936817f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0604fdfb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2e0e0cadc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6df25a43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f4db2fb3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7e6e99ab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